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80" r:id="rId3"/>
    <p:sldId id="259" r:id="rId4"/>
    <p:sldId id="301" r:id="rId5"/>
    <p:sldId id="300" r:id="rId6"/>
    <p:sldId id="302" r:id="rId7"/>
    <p:sldId id="304" r:id="rId8"/>
    <p:sldId id="305" r:id="rId9"/>
    <p:sldId id="306" r:id="rId10"/>
    <p:sldId id="330" r:id="rId11"/>
    <p:sldId id="307" r:id="rId12"/>
    <p:sldId id="308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8" r:id="rId21"/>
    <p:sldId id="319" r:id="rId22"/>
    <p:sldId id="329" r:id="rId23"/>
    <p:sldId id="320" r:id="rId24"/>
    <p:sldId id="322" r:id="rId25"/>
    <p:sldId id="323" r:id="rId26"/>
    <p:sldId id="326" r:id="rId27"/>
    <p:sldId id="327" r:id="rId28"/>
    <p:sldId id="331" r:id="rId29"/>
    <p:sldId id="333" r:id="rId30"/>
    <p:sldId id="332" r:id="rId31"/>
    <p:sldId id="286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2\&#1054;&#1073;&#1097;&#1080;&#1081;%20&#1089;&#1074;&#1086;&#1076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2\&#1054;&#1073;&#1097;&#1080;&#1081;%20&#1089;&#1074;&#1086;&#1076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uskovaaa\Desktop\&#1074;&#1099;&#1087;&#1086;&#1083;&#1085;&#1077;&#1085;&#1085;&#1099;&#1077;%20&#1088;&#1072;&#1073;&#1086;&#1090;&#1099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w-hostinno.istu.int\common_ahpd$\&#1058;&#1088;&#1091;&#1089;&#1082;&#1086;&#1074;&#1072;%20&#1040;.&#1040;\&#1054;&#1090;&#1095;&#1077;&#1090;&#1099;\2021\&#1057;&#1074;&#1086;&#1076;&#1082;&#1072;%20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Расходование средств на содержание объектов университета, млн.</a:t>
            </a:r>
            <a:r>
              <a:rPr lang="ru-RU" sz="1600" baseline="0"/>
              <a:t> руб..</a:t>
            </a:r>
            <a:endParaRPr lang="ru-RU" sz="16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'2021'!$A$4:$A$7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'2021'!$E$4:$E$7</c:f>
              <c:numCache>
                <c:formatCode>_-* #\ ##0.00_р_._-;\-* #\ ##0.00_р_._-;_-* "-"??_р_._-;_-@_-</c:formatCode>
                <c:ptCount val="4"/>
                <c:pt idx="0">
                  <c:v>322.64767451999995</c:v>
                </c:pt>
                <c:pt idx="1">
                  <c:v>293.24</c:v>
                </c:pt>
                <c:pt idx="2">
                  <c:v>280.45</c:v>
                </c:pt>
                <c:pt idx="3" formatCode="General">
                  <c:v>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29-480C-86A4-EFE05FCBE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027568"/>
        <c:axId val="1879028112"/>
      </c:barChart>
      <c:catAx>
        <c:axId val="18790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8112"/>
        <c:crosses val="autoZero"/>
        <c:auto val="1"/>
        <c:lblAlgn val="ctr"/>
        <c:lblOffset val="100"/>
        <c:noMultiLvlLbl val="0"/>
      </c:catAx>
      <c:valAx>
        <c:axId val="187902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 материалов </a:t>
            </a:r>
          </a:p>
        </c:rich>
      </c:tx>
      <c:layout>
        <c:manualLayout>
          <c:xMode val="edge"/>
          <c:yMode val="edge"/>
          <c:x val="0.33934011373578304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'[Общий свод.xlsx]СГЭ'!$A$3</c:f>
              <c:strCache>
                <c:ptCount val="1"/>
                <c:pt idx="0">
                  <c:v>Кабель, 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'[Общий свод.xlsx]СГЭ'!$B$2:$F$2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'[Общий свод.xlsx]СГЭ'!$B$3:$F$3</c:f>
              <c:numCache>
                <c:formatCode>General</c:formatCode>
                <c:ptCount val="5"/>
                <c:pt idx="0">
                  <c:v>7000</c:v>
                </c:pt>
                <c:pt idx="1">
                  <c:v>24000</c:v>
                </c:pt>
                <c:pt idx="2">
                  <c:v>8500</c:v>
                </c:pt>
                <c:pt idx="3">
                  <c:v>10076</c:v>
                </c:pt>
                <c:pt idx="4">
                  <c:v>7277</c:v>
                </c:pt>
              </c:numCache>
            </c:numRef>
          </c:val>
        </c:ser>
        <c:ser>
          <c:idx val="1"/>
          <c:order val="1"/>
          <c:tx>
            <c:strRef>
              <c:f>'[Общий свод.xlsx]СГЭ'!$A$4</c:f>
              <c:strCache>
                <c:ptCount val="1"/>
                <c:pt idx="0">
                  <c:v>Провод, 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'[Общий свод.xlsx]СГЭ'!$B$2:$F$2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'[Общий свод.xlsx]СГЭ'!$B$4:$F$4</c:f>
              <c:numCache>
                <c:formatCode>General</c:formatCode>
                <c:ptCount val="5"/>
                <c:pt idx="0">
                  <c:v>580</c:v>
                </c:pt>
                <c:pt idx="1">
                  <c:v>2800</c:v>
                </c:pt>
                <c:pt idx="2">
                  <c:v>1250</c:v>
                </c:pt>
                <c:pt idx="3">
                  <c:v>168</c:v>
                </c:pt>
                <c:pt idx="4">
                  <c:v>780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79019408"/>
        <c:axId val="1879024848"/>
      </c:barChart>
      <c:catAx>
        <c:axId val="187901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4848"/>
        <c:crosses val="autoZero"/>
        <c:auto val="1"/>
        <c:lblAlgn val="ctr"/>
        <c:lblOffset val="100"/>
        <c:noMultiLvlLbl val="0"/>
      </c:catAx>
      <c:valAx>
        <c:axId val="187902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1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 материалов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513892867373248E-2"/>
          <c:y val="0.14299237447961369"/>
          <c:w val="0.91395361802833364"/>
          <c:h val="0.50149693169145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СГЭ!$A$5</c:f>
              <c:strCache>
                <c:ptCount val="1"/>
                <c:pt idx="0">
                  <c:v>Автоматические выключатели, шт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СГЭ!$B$5:$E$5</c:f>
              <c:numCache>
                <c:formatCode>General</c:formatCode>
                <c:ptCount val="4"/>
                <c:pt idx="0">
                  <c:v>550</c:v>
                </c:pt>
                <c:pt idx="1">
                  <c:v>300</c:v>
                </c:pt>
                <c:pt idx="2">
                  <c:v>333</c:v>
                </c:pt>
                <c:pt idx="3">
                  <c:v>306</c:v>
                </c:pt>
              </c:numCache>
            </c:numRef>
          </c:val>
        </c:ser>
        <c:ser>
          <c:idx val="1"/>
          <c:order val="1"/>
          <c:tx>
            <c:strRef>
              <c:f>СГЭ!$A$6</c:f>
              <c:strCache>
                <c:ptCount val="1"/>
                <c:pt idx="0">
                  <c:v>Щиты ,шт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СГЭ!$B$6:$E$6</c:f>
              <c:numCache>
                <c:formatCode>General</c:formatCode>
                <c:ptCount val="4"/>
                <c:pt idx="0">
                  <c:v>60</c:v>
                </c:pt>
                <c:pt idx="1">
                  <c:v>38</c:v>
                </c:pt>
                <c:pt idx="2">
                  <c:v>44</c:v>
                </c:pt>
                <c:pt idx="3">
                  <c:v>71</c:v>
                </c:pt>
              </c:numCache>
            </c:numRef>
          </c:val>
        </c:ser>
        <c:ser>
          <c:idx val="2"/>
          <c:order val="2"/>
          <c:tx>
            <c:strRef>
              <c:f>СГЭ!$A$7</c:f>
              <c:strCache>
                <c:ptCount val="1"/>
                <c:pt idx="0">
                  <c:v>Розетки, шт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СГЭ!$B$7:$E$7</c:f>
              <c:numCache>
                <c:formatCode>General</c:formatCode>
                <c:ptCount val="4"/>
                <c:pt idx="0">
                  <c:v>1000</c:v>
                </c:pt>
                <c:pt idx="1">
                  <c:v>220</c:v>
                </c:pt>
                <c:pt idx="2">
                  <c:v>535</c:v>
                </c:pt>
                <c:pt idx="3">
                  <c:v>891</c:v>
                </c:pt>
              </c:numCache>
            </c:numRef>
          </c:val>
        </c:ser>
        <c:ser>
          <c:idx val="3"/>
          <c:order val="3"/>
          <c:tx>
            <c:strRef>
              <c:f>СГЭ!$A$8</c:f>
              <c:strCache>
                <c:ptCount val="1"/>
                <c:pt idx="0">
                  <c:v>Выключатели, шт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СГЭ!$B$8:$E$8</c:f>
              <c:numCache>
                <c:formatCode>General</c:formatCode>
                <c:ptCount val="4"/>
                <c:pt idx="0">
                  <c:v>485</c:v>
                </c:pt>
                <c:pt idx="1">
                  <c:v>200</c:v>
                </c:pt>
                <c:pt idx="2">
                  <c:v>125</c:v>
                </c:pt>
                <c:pt idx="3">
                  <c:v>367</c:v>
                </c:pt>
              </c:numCache>
            </c:numRef>
          </c:val>
        </c:ser>
        <c:ser>
          <c:idx val="4"/>
          <c:order val="4"/>
          <c:tx>
            <c:strRef>
              <c:f>СГЭ!$A$9</c:f>
              <c:strCache>
                <c:ptCount val="1"/>
                <c:pt idx="0">
                  <c:v>Светильники, шт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СГЭ!$B$9:$E$9</c:f>
              <c:numCache>
                <c:formatCode>General</c:formatCode>
                <c:ptCount val="4"/>
                <c:pt idx="0">
                  <c:v>2400</c:v>
                </c:pt>
                <c:pt idx="1">
                  <c:v>1130</c:v>
                </c:pt>
                <c:pt idx="2">
                  <c:v>1165</c:v>
                </c:pt>
                <c:pt idx="3">
                  <c:v>2757</c:v>
                </c:pt>
              </c:numCache>
            </c:numRef>
          </c:val>
        </c:ser>
        <c:ser>
          <c:idx val="5"/>
          <c:order val="5"/>
          <c:tx>
            <c:strRef>
              <c:f>СГЭ!$A$10</c:f>
              <c:strCache>
                <c:ptCount val="1"/>
                <c:pt idx="0">
                  <c:v>В т.ч. Светильники светодиодные, шт.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СГЭ!$B$10:$E$10</c:f>
              <c:numCache>
                <c:formatCode>General</c:formatCode>
                <c:ptCount val="4"/>
                <c:pt idx="0">
                  <c:v>2200</c:v>
                </c:pt>
                <c:pt idx="1">
                  <c:v>1100</c:v>
                </c:pt>
                <c:pt idx="2">
                  <c:v>1165</c:v>
                </c:pt>
                <c:pt idx="3">
                  <c:v>2699</c:v>
                </c:pt>
              </c:numCache>
            </c:numRef>
          </c:val>
        </c:ser>
        <c:ser>
          <c:idx val="6"/>
          <c:order val="6"/>
          <c:tx>
            <c:strRef>
              <c:f>СГЭ!$A$11</c:f>
              <c:strCache>
                <c:ptCount val="1"/>
                <c:pt idx="0">
                  <c:v>Лампы, шт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СГЭ!$B$11:$E$11</c:f>
              <c:numCache>
                <c:formatCode>General</c:formatCode>
                <c:ptCount val="4"/>
                <c:pt idx="0">
                  <c:v>5200</c:v>
                </c:pt>
                <c:pt idx="1">
                  <c:v>3000</c:v>
                </c:pt>
                <c:pt idx="2">
                  <c:v>2191</c:v>
                </c:pt>
                <c:pt idx="3">
                  <c:v>2175</c:v>
                </c:pt>
              </c:numCache>
            </c:numRef>
          </c:val>
        </c:ser>
        <c:ser>
          <c:idx val="7"/>
          <c:order val="7"/>
          <c:tx>
            <c:strRef>
              <c:f>СГЭ!$A$12</c:f>
              <c:strCache>
                <c:ptCount val="1"/>
                <c:pt idx="0">
                  <c:v>В т.ч. Лампы светодиодные, шт.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СГЭ!$B$2:$E$2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СГЭ!$B$12:$E$12</c:f>
              <c:numCache>
                <c:formatCode>General</c:formatCode>
                <c:ptCount val="4"/>
                <c:pt idx="0">
                  <c:v>2150</c:v>
                </c:pt>
                <c:pt idx="1">
                  <c:v>2700</c:v>
                </c:pt>
                <c:pt idx="2">
                  <c:v>1365</c:v>
                </c:pt>
                <c:pt idx="3">
                  <c:v>1711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79019952"/>
        <c:axId val="1879034096"/>
      </c:barChart>
      <c:catAx>
        <c:axId val="187901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4096"/>
        <c:crosses val="autoZero"/>
        <c:auto val="1"/>
        <c:lblAlgn val="ctr"/>
        <c:lblOffset val="100"/>
        <c:noMultiLvlLbl val="0"/>
      </c:catAx>
      <c:valAx>
        <c:axId val="18790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на коммунальные услуги в 2021 году,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EF-4410-A4CE-8A4BBA30D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EF-4410-A4CE-8A4BBA30D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EF-4410-A4CE-8A4BBA30D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СГЭ!$P$24:$P$26</c:f>
              <c:strCache>
                <c:ptCount val="3"/>
                <c:pt idx="0">
                  <c:v>Холодное водоснабжение и водоотведение</c:v>
                </c:pt>
                <c:pt idx="1">
                  <c:v>Теплоснабжение и горячее водоснабжение</c:v>
                </c:pt>
                <c:pt idx="2">
                  <c:v>Электрическая энергия</c:v>
                </c:pt>
              </c:strCache>
            </c:strRef>
          </c:cat>
          <c:val>
            <c:numRef>
              <c:f>СГЭ!$U$24:$U$26</c:f>
              <c:numCache>
                <c:formatCode>General</c:formatCode>
                <c:ptCount val="3"/>
                <c:pt idx="0">
                  <c:v>7.52</c:v>
                </c:pt>
                <c:pt idx="1">
                  <c:v>66.92</c:v>
                </c:pt>
                <c:pt idx="2">
                  <c:v>27.18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AEF-4410-A4CE-8A4BBA30D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на коммунальные услуги,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СГЭ!$R$2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СГЭ!$Q$6:$Q$7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СГЭ!$R$6:$R$7</c:f>
              <c:numCache>
                <c:formatCode>General</c:formatCode>
                <c:ptCount val="2"/>
                <c:pt idx="0" formatCode="0.00">
                  <c:v>113.06456138</c:v>
                </c:pt>
                <c:pt idx="1">
                  <c:v>100.8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BE-4ED1-8247-A36E2EBFB342}"/>
            </c:ext>
          </c:extLst>
        </c:ser>
        <c:ser>
          <c:idx val="1"/>
          <c:order val="1"/>
          <c:tx>
            <c:strRef>
              <c:f>СГЭ!$S$2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095303537542072E-3"/>
                  <c:y val="-9.9527660285283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3472931950308357E-3"/>
                  <c:y val="4.2241369024537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722685156047258E-3"/>
                  <c:y val="-9.9583589364228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СГЭ!$Q$6:$Q$7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СГЭ!$S$6:$S$7</c:f>
              <c:numCache>
                <c:formatCode>General</c:formatCode>
                <c:ptCount val="2"/>
                <c:pt idx="0" formatCode="0.00">
                  <c:v>92.061595861000001</c:v>
                </c:pt>
                <c:pt idx="1">
                  <c:v>101.63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EBE-4ED1-8247-A36E2EBFB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020496"/>
        <c:axId val="1879030832"/>
      </c:barChart>
      <c:catAx>
        <c:axId val="187902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0832"/>
        <c:crosses val="autoZero"/>
        <c:auto val="1"/>
        <c:lblAlgn val="ctr"/>
        <c:lblOffset val="100"/>
        <c:noMultiLvlLbl val="0"/>
      </c:catAx>
      <c:valAx>
        <c:axId val="187903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на коммунальные услуги по направлениям,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СГЭ!$P$24</c:f>
              <c:strCache>
                <c:ptCount val="1"/>
                <c:pt idx="0">
                  <c:v>Холодное водоснабжение и водоотведение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СГЭ!$R$23:$U$23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СГЭ!$R$24:$U$24</c:f>
              <c:numCache>
                <c:formatCode>_-* #\ ##0.00_р_._-;\-* #\ ##0.00_р_._-;_-* "-"??_р_._-;_-@_-</c:formatCode>
                <c:ptCount val="4"/>
                <c:pt idx="0">
                  <c:v>9.3829000000000011</c:v>
                </c:pt>
                <c:pt idx="1">
                  <c:v>8.3274500000000007</c:v>
                </c:pt>
                <c:pt idx="2" formatCode="0.00">
                  <c:v>7.5934770000000009</c:v>
                </c:pt>
                <c:pt idx="3" formatCode="General">
                  <c:v>7.52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EA-4E46-8BFF-92B703F96D13}"/>
            </c:ext>
          </c:extLst>
        </c:ser>
        <c:ser>
          <c:idx val="1"/>
          <c:order val="1"/>
          <c:tx>
            <c:strRef>
              <c:f>СГЭ!$P$25</c:f>
              <c:strCache>
                <c:ptCount val="1"/>
                <c:pt idx="0">
                  <c:v>Теплоснабжение и горячее водоснабжение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СГЭ!$R$23:$U$23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СГЭ!$R$25:$U$25</c:f>
              <c:numCache>
                <c:formatCode>_-* #\ ##0.00_р_._-;\-* #\ ##0.00_р_._-;_-* "-"??_р_._-;_-@_-</c:formatCode>
                <c:ptCount val="4"/>
                <c:pt idx="0">
                  <c:v>66.331149999999994</c:v>
                </c:pt>
                <c:pt idx="1">
                  <c:v>64.186760000000007</c:v>
                </c:pt>
                <c:pt idx="2" formatCode="0.00">
                  <c:v>58.875205900999994</c:v>
                </c:pt>
                <c:pt idx="3" formatCode="General">
                  <c:v>66.92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EA-4E46-8BFF-92B703F96D13}"/>
            </c:ext>
          </c:extLst>
        </c:ser>
        <c:ser>
          <c:idx val="2"/>
          <c:order val="2"/>
          <c:tx>
            <c:strRef>
              <c:f>СГЭ!$P$26</c:f>
              <c:strCache>
                <c:ptCount val="1"/>
                <c:pt idx="0">
                  <c:v>Электрическая энергия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СГЭ!$R$23:$U$23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СГЭ!$R$26:$U$26</c:f>
              <c:numCache>
                <c:formatCode>_-* #\ ##0.00_р_._-;\-* #\ ##0.00_р_._-;_-* "-"??_р_._-;_-@_-</c:formatCode>
                <c:ptCount val="4"/>
                <c:pt idx="0">
                  <c:v>24.630276210000002</c:v>
                </c:pt>
                <c:pt idx="1">
                  <c:v>21.837722579999998</c:v>
                </c:pt>
                <c:pt idx="2" formatCode="0.00">
                  <c:v>25.59291296</c:v>
                </c:pt>
                <c:pt idx="3" formatCode="General">
                  <c:v>27.18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EA-4E46-8BFF-92B703F96D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21584"/>
        <c:axId val="1879032464"/>
      </c:barChart>
      <c:catAx>
        <c:axId val="187902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2464"/>
        <c:crosses val="autoZero"/>
        <c:auto val="1"/>
        <c:lblAlgn val="ctr"/>
        <c:lblOffset val="100"/>
        <c:noMultiLvlLbl val="0"/>
      </c:catAx>
      <c:valAx>
        <c:axId val="187903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Выполнение работ по ремонту инженерных коммуникаций внешним подрядом,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507219146235811E-3"/>
                  <c:y val="-4.0073294646593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507219146235607E-3"/>
                  <c:y val="3.8891925215584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9555904577682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7997858963248586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'УНПК "ИС"'!$N$2:$Q$2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'УНПК "ИС"'!$N$3:$Q$3</c:f>
              <c:numCache>
                <c:formatCode>_-* #\ ##0.00_р_._-;\-* #\ ##0.00_р_._-;_-* "-"??_р_._-;_-@_-</c:formatCode>
                <c:ptCount val="4"/>
                <c:pt idx="0">
                  <c:v>23.406853139999999</c:v>
                </c:pt>
                <c:pt idx="1">
                  <c:v>9.0313447100000008</c:v>
                </c:pt>
                <c:pt idx="2" formatCode="0.00">
                  <c:v>27.516528579999999</c:v>
                </c:pt>
                <c:pt idx="3" formatCode="General">
                  <c:v>10.050000000000001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49-4A2D-8F00-8F1A949E9D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22128"/>
        <c:axId val="1879022672"/>
      </c:barChart>
      <c:catAx>
        <c:axId val="187902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2672"/>
        <c:crosses val="autoZero"/>
        <c:auto val="1"/>
        <c:lblAlgn val="ctr"/>
        <c:lblOffset val="100"/>
        <c:noMultiLvlLbl val="0"/>
      </c:catAx>
      <c:valAx>
        <c:axId val="187902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УНПК "Инженерные системы" (хозспособ),</a:t>
            </a:r>
            <a:r>
              <a:rPr lang="ru-RU" baseline="0"/>
              <a:t> млн. руб.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83317624766669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710308166334658E-3"/>
                  <c:y val="-3.9496116572680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710308166334658E-3"/>
                  <c:y val="7.7245702001340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420616332669315E-3"/>
                  <c:y val="-1.1732399562202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'УНПК "ИС"'!$E$2:$H$2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'УНПК "ИС"'!$E$3:$H$3</c:f>
              <c:numCache>
                <c:formatCode>_-* #\ ##0.00_р_._-;\-* #\ ##0.00_р_._-;_-* "-"??_р_._-;_-@_-</c:formatCode>
                <c:ptCount val="4"/>
                <c:pt idx="0">
                  <c:v>11.122333449999999</c:v>
                </c:pt>
                <c:pt idx="1">
                  <c:v>12.444397609999999</c:v>
                </c:pt>
                <c:pt idx="2" formatCode="0.00">
                  <c:v>8.7434292899999999</c:v>
                </c:pt>
                <c:pt idx="3" formatCode="General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6D-41C9-BD26-8C501848E5F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23216"/>
        <c:axId val="1879023760"/>
      </c:barChart>
      <c:catAx>
        <c:axId val="18790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3760"/>
        <c:crosses val="autoZero"/>
        <c:auto val="1"/>
        <c:lblAlgn val="ctr"/>
        <c:lblOffset val="100"/>
        <c:noMultiLvlLbl val="0"/>
      </c:catAx>
      <c:valAx>
        <c:axId val="187902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УПАЦ,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УПАЦ!$D$3</c:f>
              <c:strCache>
                <c:ptCount val="1"/>
                <c:pt idx="0">
                  <c:v>ГСМ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28371414300294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069755180955603E-17"/>
                  <c:y val="-6.3142411727777915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314241172773922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6.314241172773922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УПАЦ!$F$2:$I$2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УПАЦ!$F$3:$I$3</c:f>
              <c:numCache>
                <c:formatCode>_-* #\ ##0.00_р_._-;\-* #\ ##0.00_р_._-;_-* "-"??_р_._-;_-@_-</c:formatCode>
                <c:ptCount val="4"/>
                <c:pt idx="0">
                  <c:v>4.5053116799999993</c:v>
                </c:pt>
                <c:pt idx="1">
                  <c:v>4.2403352000000005</c:v>
                </c:pt>
                <c:pt idx="2" formatCode="0.00">
                  <c:v>5.0103861900000002</c:v>
                </c:pt>
                <c:pt idx="3" formatCode="General">
                  <c:v>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C3-4263-8B76-F77A3A21375E}"/>
            </c:ext>
          </c:extLst>
        </c:ser>
        <c:ser>
          <c:idx val="1"/>
          <c:order val="1"/>
          <c:tx>
            <c:strRef>
              <c:f>УПАЦ!$D$4</c:f>
              <c:strCache>
                <c:ptCount val="1"/>
                <c:pt idx="0">
                  <c:v>Запчасти и др. 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6.314241172773922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139510361911207E-17"/>
                  <c:y val="-6.3142411727816608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6.314241172773922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УПАЦ!$F$2:$I$2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УПАЦ!$F$4:$I$4</c:f>
              <c:numCache>
                <c:formatCode>_-* #\ ##0.00_р_._-;\-* #\ ##0.00_р_._-;_-* "-"??_р_._-;_-@_-</c:formatCode>
                <c:ptCount val="4"/>
                <c:pt idx="0">
                  <c:v>4.0256049000000003</c:v>
                </c:pt>
                <c:pt idx="1">
                  <c:v>1.3404510600000001</c:v>
                </c:pt>
                <c:pt idx="2" formatCode="0.00">
                  <c:v>2.7528852499999998</c:v>
                </c:pt>
                <c:pt idx="3" formatCode="General">
                  <c:v>2.0499999999999998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C3-4263-8B76-F77A3A2137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24304"/>
        <c:axId val="1879025392"/>
      </c:barChart>
      <c:catAx>
        <c:axId val="187902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5392"/>
        <c:crosses val="autoZero"/>
        <c:auto val="1"/>
        <c:lblAlgn val="ctr"/>
        <c:lblOffset val="100"/>
        <c:noMultiLvlLbl val="0"/>
      </c:catAx>
      <c:valAx>
        <c:axId val="187902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Выполненные работы за период </a:t>
            </a:r>
            <a:r>
              <a:rPr lang="ru-RU" dirty="0" smtClean="0"/>
              <a:t>январь-декабрь </a:t>
            </a:r>
            <a:r>
              <a:rPr lang="ru-RU" dirty="0"/>
              <a:t>2022 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Ректорат </c:v>
                </c:pt>
                <c:pt idx="1">
                  <c:v>Общий отдел (+архив)</c:v>
                </c:pt>
                <c:pt idx="2">
                  <c:v>ЦПК</c:v>
                </c:pt>
                <c:pt idx="3">
                  <c:v>Юридическая служба</c:v>
                </c:pt>
                <c:pt idx="4">
                  <c:v>Пресс-служба </c:v>
                </c:pt>
                <c:pt idx="5">
                  <c:v>Управление планирования, бухгалтерского учета и аудита </c:v>
                </c:pt>
                <c:pt idx="6">
                  <c:v>Отдел кадров</c:v>
                </c:pt>
                <c:pt idx="7">
                  <c:v>Второй отдел</c:v>
                </c:pt>
                <c:pt idx="8">
                  <c:v>МРЦПК</c:v>
                </c:pt>
                <c:pt idx="9">
                  <c:v>Управление по дополнительному образованию и социальной работе</c:v>
                </c:pt>
                <c:pt idx="10">
                  <c:v>Управление информатизации</c:v>
                </c:pt>
                <c:pt idx="11">
                  <c:v>Профком</c:v>
                </c:pt>
                <c:pt idx="12">
                  <c:v>Комбинат студенческого питания</c:v>
                </c:pt>
                <c:pt idx="13">
                  <c:v>Проректор по международной деятельности (Контримович А.А.) </c:v>
                </c:pt>
                <c:pt idx="14">
                  <c:v>Департамент хозяйственной деятельности </c:v>
                </c:pt>
                <c:pt idx="15">
                  <c:v>Проректор по кампусному и корпоративному управлению</c:v>
                </c:pt>
                <c:pt idx="16">
                  <c:v>Проректор по молодежной политике</c:v>
                </c:pt>
                <c:pt idx="17">
                  <c:v>Проректор по учебной работе</c:v>
                </c:pt>
                <c:pt idx="18">
                  <c:v>Проректор по научной работе</c:v>
                </c:pt>
                <c:pt idx="19">
                  <c:v>Другие отделы</c:v>
                </c:pt>
                <c:pt idx="20">
                  <c:v>Благотворительность (11 поликлиника)</c:v>
                </c:pt>
                <c:pt idx="21">
                  <c:v>Ритуальные услуги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1686650</c:v>
                </c:pt>
                <c:pt idx="1">
                  <c:v>477800</c:v>
                </c:pt>
                <c:pt idx="2">
                  <c:v>224040</c:v>
                </c:pt>
                <c:pt idx="3">
                  <c:v>104500</c:v>
                </c:pt>
                <c:pt idx="4">
                  <c:v>205000</c:v>
                </c:pt>
                <c:pt idx="5">
                  <c:v>551000</c:v>
                </c:pt>
                <c:pt idx="6">
                  <c:v>24950</c:v>
                </c:pt>
                <c:pt idx="7">
                  <c:v>28800</c:v>
                </c:pt>
                <c:pt idx="8">
                  <c:v>3000000</c:v>
                </c:pt>
                <c:pt idx="9">
                  <c:v>34500</c:v>
                </c:pt>
                <c:pt idx="10">
                  <c:v>121800</c:v>
                </c:pt>
                <c:pt idx="11">
                  <c:v>61000</c:v>
                </c:pt>
                <c:pt idx="12">
                  <c:v>1732600</c:v>
                </c:pt>
                <c:pt idx="13">
                  <c:v>376600</c:v>
                </c:pt>
                <c:pt idx="14">
                  <c:v>17951238</c:v>
                </c:pt>
                <c:pt idx="15">
                  <c:v>1513900</c:v>
                </c:pt>
                <c:pt idx="16">
                  <c:v>601000</c:v>
                </c:pt>
                <c:pt idx="17">
                  <c:v>1203325</c:v>
                </c:pt>
                <c:pt idx="18">
                  <c:v>124200</c:v>
                </c:pt>
                <c:pt idx="19">
                  <c:v>1716060</c:v>
                </c:pt>
                <c:pt idx="20">
                  <c:v>123900</c:v>
                </c:pt>
                <c:pt idx="21">
                  <c:v>47000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38521680"/>
        <c:axId val="2038526032"/>
      </c:barChart>
      <c:catAx>
        <c:axId val="203852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526032"/>
        <c:crosses val="autoZero"/>
        <c:auto val="1"/>
        <c:lblAlgn val="ctr"/>
        <c:lblOffset val="100"/>
        <c:noMultiLvlLbl val="0"/>
      </c:catAx>
      <c:valAx>
        <c:axId val="2038526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52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2F70BF"/>
      </a:solidFill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Диспетчерская</a:t>
            </a:r>
            <a:r>
              <a:rPr lang="ru-RU" baseline="0"/>
              <a:t> служба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'диспетчерская служба'!$C$1</c:f>
              <c:strCache>
                <c:ptCount val="1"/>
                <c:pt idx="0">
                  <c:v>Количество заявок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'диспетчерская служба'!$B$2:$B$3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'диспетчерская служба'!$C$2:$C$3</c:f>
              <c:numCache>
                <c:formatCode>General</c:formatCode>
                <c:ptCount val="2"/>
                <c:pt idx="0">
                  <c:v>2220</c:v>
                </c:pt>
                <c:pt idx="1">
                  <c:v>2356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038520592"/>
        <c:axId val="2038518416"/>
        <c:axId val="1875570896"/>
      </c:bar3DChart>
      <c:catAx>
        <c:axId val="203852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518416"/>
        <c:crosses val="autoZero"/>
        <c:auto val="1"/>
        <c:lblAlgn val="ctr"/>
        <c:lblOffset val="100"/>
        <c:noMultiLvlLbl val="0"/>
      </c:catAx>
      <c:valAx>
        <c:axId val="203851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38520592"/>
        <c:crosses val="autoZero"/>
        <c:crossBetween val="between"/>
      </c:valAx>
      <c:serAx>
        <c:axId val="1875570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8518416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средств по подразделениям, млн. 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52-4736-8BC7-BA392932AA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52-4736-8BC7-BA392932AA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52-4736-8BC7-BA392932AA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52-4736-8BC7-BA392932A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'2021'!$K$2:$K$4</c:f>
              <c:strCache>
                <c:ptCount val="3"/>
                <c:pt idx="0">
                  <c:v>Служба главного инженера</c:v>
                </c:pt>
                <c:pt idx="1">
                  <c:v>Служба главного энергетика</c:v>
                </c:pt>
                <c:pt idx="2">
                  <c:v>Учебно-производственный автотранспортный центр</c:v>
                </c:pt>
              </c:strCache>
            </c:strRef>
          </c:cat>
          <c:val>
            <c:numRef>
              <c:f>'2021'!$M$2:$M$4</c:f>
              <c:numCache>
                <c:formatCode>General</c:formatCode>
                <c:ptCount val="3"/>
                <c:pt idx="0">
                  <c:v>332.34</c:v>
                </c:pt>
                <c:pt idx="1">
                  <c:v>143.12</c:v>
                </c:pt>
                <c:pt idx="2">
                  <c:v>6.54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52-4736-8BC7-BA392932AAA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подразделений службы главного инженера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BA-4242-8364-56757265B5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BA-4242-8364-56757265B5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BA-4242-8364-56757265B5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BA-4242-8364-56757265B5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4BA-4242-8364-56757265B5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СГИ!$P$4:$P$7</c:f>
              <c:strCache>
                <c:ptCount val="4"/>
                <c:pt idx="0">
                  <c:v>Служба главного инженера</c:v>
                </c:pt>
                <c:pt idx="1">
                  <c:v>Группа "Профилактическая дезинфекция"</c:v>
                </c:pt>
                <c:pt idx="2">
                  <c:v>Комендантская служба</c:v>
                </c:pt>
                <c:pt idx="3">
                  <c:v>Служба благоустройства</c:v>
                </c:pt>
              </c:strCache>
            </c:strRef>
          </c:cat>
          <c:val>
            <c:numRef>
              <c:f>СГИ!$R$4:$R$7</c:f>
              <c:numCache>
                <c:formatCode>General</c:formatCode>
                <c:ptCount val="4"/>
                <c:pt idx="0" formatCode="_-* #\ ##0.00_р_._-;\-* #\ ##0.00_р_._-;_-* &quot;-&quot;??_р_._-;_-@_-">
                  <c:v>291.62</c:v>
                </c:pt>
                <c:pt idx="1">
                  <c:v>0.52</c:v>
                </c:pt>
                <c:pt idx="2">
                  <c:v>23.75</c:v>
                </c:pt>
                <c:pt idx="3">
                  <c:v>16.45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4BA-4242-8364-56757265B5D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627889193958093"/>
          <c:y val="0.34584593907117506"/>
          <c:w val="0.28409177787890116"/>
          <c:h val="0.4087951727184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Комплексные ремонты силами подрядных организаци, млн.</a:t>
            </a:r>
            <a:r>
              <a:rPr lang="ru-RU" baseline="0"/>
              <a:t> руб.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СГИ!$E$3</c:f>
              <c:strCache>
                <c:ptCount val="1"/>
                <c:pt idx="0">
                  <c:v>ПДД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СГИ!$G$2:$I$2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СГИ!$G$3:$I$3</c:f>
              <c:numCache>
                <c:formatCode>0.00</c:formatCode>
                <c:ptCount val="3"/>
                <c:pt idx="0" formatCode="_-* #\ ##0.00_р_._-;\-* #\ ##0.00_р_._-;_-* &quot;-&quot;??_р_._-;_-@_-">
                  <c:v>26.237790069999999</c:v>
                </c:pt>
                <c:pt idx="1">
                  <c:v>84.649704689999993</c:v>
                </c:pt>
                <c:pt idx="2">
                  <c:v>147.46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54-4CA3-BBE8-7E3B67A098EC}"/>
            </c:ext>
          </c:extLst>
        </c:ser>
        <c:ser>
          <c:idx val="1"/>
          <c:order val="1"/>
          <c:tx>
            <c:strRef>
              <c:f>СГИ!$E$4</c:f>
              <c:strCache>
                <c:ptCount val="1"/>
                <c:pt idx="0">
                  <c:v>Субсидия на госзадание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СГИ!$G$2:$I$2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СГИ!$G$4:$I$4</c:f>
              <c:numCache>
                <c:formatCode>0.00</c:formatCode>
                <c:ptCount val="3"/>
                <c:pt idx="0" formatCode="_-* #\ ##0.00_р_._-;\-* #\ ##0.00_р_._-;_-* &quot;-&quot;??_р_._-;_-@_-">
                  <c:v>74.803635009999994</c:v>
                </c:pt>
                <c:pt idx="1">
                  <c:v>21.554556039999998</c:v>
                </c:pt>
                <c:pt idx="2">
                  <c:v>135.99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54-4CA3-BBE8-7E3B67A098EC}"/>
            </c:ext>
          </c:extLst>
        </c:ser>
        <c:ser>
          <c:idx val="2"/>
          <c:order val="2"/>
          <c:tx>
            <c:strRef>
              <c:f>СГИ!$E$5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СГИ!$G$2:$I$2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СГИ!$G$5:$I$5</c:f>
              <c:numCache>
                <c:formatCode>_-* #\ ##0.00_р_._-;\-* #\ ##0.00_р_._-;_-* "-"??_р_._-;_-@_-</c:formatCode>
                <c:ptCount val="3"/>
                <c:pt idx="0">
                  <c:v>101.04142508</c:v>
                </c:pt>
                <c:pt idx="1">
                  <c:v>106.20426072999999</c:v>
                </c:pt>
                <c:pt idx="2">
                  <c:v>283.45000000000005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54-4CA3-BBE8-7E3B67A098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28656"/>
        <c:axId val="1879026480"/>
      </c:barChart>
      <c:catAx>
        <c:axId val="187902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6480"/>
        <c:crosses val="autoZero"/>
        <c:auto val="1"/>
        <c:lblAlgn val="ctr"/>
        <c:lblOffset val="100"/>
        <c:noMultiLvlLbl val="0"/>
      </c:catAx>
      <c:valAx>
        <c:axId val="187902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Служба главного инженера (хозспособ), млн. 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СГИ!$X$2:$AA$2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СГИ!$X$3:$AA$3</c:f>
              <c:numCache>
                <c:formatCode>_-* #\ ##0.00_р_._-;\-* #\ ##0.00_р_._-;_-* "-"??_р_._-;_-@_-</c:formatCode>
                <c:ptCount val="4"/>
                <c:pt idx="0">
                  <c:v>5.7040392799999999</c:v>
                </c:pt>
                <c:pt idx="1">
                  <c:v>5.8289702000000005</c:v>
                </c:pt>
                <c:pt idx="2" formatCode="0.000">
                  <c:v>5.8919972200000004</c:v>
                </c:pt>
                <c:pt idx="3" formatCode="General">
                  <c:v>8.17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79029200"/>
        <c:axId val="1879033008"/>
      </c:barChart>
      <c:catAx>
        <c:axId val="187902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3008"/>
        <c:crosses val="autoZero"/>
        <c:auto val="1"/>
        <c:lblAlgn val="ctr"/>
        <c:lblOffset val="100"/>
        <c:noMultiLvlLbl val="0"/>
      </c:catAx>
      <c:valAx>
        <c:axId val="1879033008"/>
        <c:scaling>
          <c:orientation val="minMax"/>
        </c:scaling>
        <c:delete val="1"/>
        <c:axPos val="l"/>
        <c:numFmt formatCode="_-* #\ ##0.00_р_._-;\-* #\ ##0.00_р_._-;_-* &quot;-&quot;??_р_._-;_-@_-" sourceLinked="1"/>
        <c:majorTickMark val="none"/>
        <c:minorTickMark val="none"/>
        <c:tickLblPos val="nextTo"/>
        <c:crossAx val="18790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/>
              <a:t>Затраты на уборку помещений, млн. руб.</a:t>
            </a:r>
          </a:p>
        </c:rich>
      </c:tx>
      <c:layout>
        <c:manualLayout>
          <c:xMode val="edge"/>
          <c:yMode val="edge"/>
          <c:x val="0.27349600044439509"/>
          <c:y val="2.97566385632277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Коменданты!$C$2:$F$2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Коменданты!$C$3:$F$3</c:f>
              <c:numCache>
                <c:formatCode>_-* #\ ##0.00_р_._-;\-* #\ ##0.00_р_._-;_-* "-"??_р_._-;_-@_-</c:formatCode>
                <c:ptCount val="4"/>
                <c:pt idx="0">
                  <c:v>26.56781419</c:v>
                </c:pt>
                <c:pt idx="1">
                  <c:v>17.150510950000001</c:v>
                </c:pt>
                <c:pt idx="2" formatCode="0.00">
                  <c:v>19.19766679</c:v>
                </c:pt>
                <c:pt idx="3" formatCode="General">
                  <c:v>23.75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C4-44B6-B932-AEC9B762FE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79029744"/>
        <c:axId val="1879030288"/>
      </c:barChart>
      <c:catAx>
        <c:axId val="187902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0288"/>
        <c:crosses val="autoZero"/>
        <c:auto val="1"/>
        <c:lblAlgn val="ctr"/>
        <c:lblOffset val="100"/>
        <c:noMultiLvlLbl val="0"/>
      </c:catAx>
      <c:valAx>
        <c:axId val="1879030288"/>
        <c:scaling>
          <c:orientation val="minMax"/>
        </c:scaling>
        <c:delete val="1"/>
        <c:axPos val="l"/>
        <c:numFmt formatCode="_-* #\ ##0.00_р_._-;\-* #\ ##0.00_р_._-;_-* &quot;-&quot;??_р_._-;_-@_-" sourceLinked="1"/>
        <c:majorTickMark val="none"/>
        <c:minorTickMark val="none"/>
        <c:tickLblPos val="nextTo"/>
        <c:crossAx val="187902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службы благоустройства,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Благоустройство!$B$3</c:f>
              <c:strCache>
                <c:ptCount val="1"/>
                <c:pt idx="0">
                  <c:v>Уборка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Благоустройство!$G$2:$J$2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Благоустройство!$G$3:$J$3</c:f>
              <c:numCache>
                <c:formatCode>_-* #\ ##0.00_р_._-;\-* #\ ##0.00_р_._-;_-* "-"??_р_._-;_-@_-</c:formatCode>
                <c:ptCount val="4"/>
                <c:pt idx="0">
                  <c:v>6.5071277900000002</c:v>
                </c:pt>
                <c:pt idx="1">
                  <c:v>4.7873788399999997</c:v>
                </c:pt>
                <c:pt idx="2" formatCode="0.00">
                  <c:v>6.1264719999999997</c:v>
                </c:pt>
                <c:pt idx="3" formatCode="0.00">
                  <c:v>8.26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A6-4F11-B92B-3C422FE2E533}"/>
            </c:ext>
          </c:extLst>
        </c:ser>
        <c:ser>
          <c:idx val="1"/>
          <c:order val="1"/>
          <c:tx>
            <c:strRef>
              <c:f>Благоустройство!$B$4</c:f>
              <c:strCache>
                <c:ptCount val="1"/>
                <c:pt idx="0">
                  <c:v>ТКО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Благоустройство!$G$2:$J$2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Благоустройство!$G$4:$J$4</c:f>
              <c:numCache>
                <c:formatCode>_-* #\ ##0.00_р_._-;\-* #\ ##0.00_р_._-;_-* "-"??_р_._-;_-@_-</c:formatCode>
                <c:ptCount val="4"/>
                <c:pt idx="0">
                  <c:v>4.06214399</c:v>
                </c:pt>
                <c:pt idx="1">
                  <c:v>4.81393454</c:v>
                </c:pt>
                <c:pt idx="2" formatCode="0.00">
                  <c:v>4.5938096899999996</c:v>
                </c:pt>
                <c:pt idx="3" formatCode="0.00">
                  <c:v>4.33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A6-4F11-B92B-3C422FE2E533}"/>
            </c:ext>
          </c:extLst>
        </c:ser>
        <c:ser>
          <c:idx val="2"/>
          <c:order val="2"/>
          <c:tx>
            <c:strRef>
              <c:f>Благоустройство!$B$5</c:f>
              <c:strCache>
                <c:ptCount val="1"/>
                <c:pt idx="0">
                  <c:v>Рассада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Благоустройство!$G$2:$J$2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Благоустройство!$G$5:$J$5</c:f>
              <c:numCache>
                <c:formatCode>_-* #\ ##0.00_р_._-;\-* #\ ##0.00_р_._-;_-* "-"??_р_._-;_-@_-</c:formatCode>
                <c:ptCount val="4"/>
                <c:pt idx="0">
                  <c:v>0.20296</c:v>
                </c:pt>
                <c:pt idx="1">
                  <c:v>0.34325499999999998</c:v>
                </c:pt>
                <c:pt idx="2" formatCode="0.00">
                  <c:v>0.26211000000000001</c:v>
                </c:pt>
                <c:pt idx="3" formatCode="0.00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A6-4F11-B92B-3C422FE2E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18864"/>
        <c:axId val="1879031920"/>
      </c:barChart>
      <c:catAx>
        <c:axId val="187901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1920"/>
        <c:crosses val="autoZero"/>
        <c:auto val="1"/>
        <c:lblAlgn val="ctr"/>
        <c:lblOffset val="100"/>
        <c:noMultiLvlLbl val="0"/>
      </c:catAx>
      <c:valAx>
        <c:axId val="187903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1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Поступление</a:t>
            </a:r>
            <a:r>
              <a:rPr lang="ru-RU" baseline="0" dirty="0" smtClean="0"/>
              <a:t> денежных средств для </a:t>
            </a:r>
            <a:r>
              <a:rPr lang="ru-RU" dirty="0" smtClean="0"/>
              <a:t>группы </a:t>
            </a:r>
            <a:r>
              <a:rPr lang="ru-RU" dirty="0"/>
              <a:t>"Профилактическая дезинфекция" ,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317945550923781"/>
          <c:y val="0.17171296296296298"/>
          <c:w val="0.82721270135350733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ГПД!$C$3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ГПД!$E$2:$H$2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ГПД!$D$3:$G$3</c:f>
              <c:numCache>
                <c:formatCode>_-* #\ ##0.00_р_._-;\-* #\ ##0.00_р_._-;_-* "-"??_р_._-;_-@_-</c:formatCode>
                <c:ptCount val="4"/>
                <c:pt idx="0">
                  <c:v>3.0071999999999997</c:v>
                </c:pt>
                <c:pt idx="1">
                  <c:v>3.0995999999999997</c:v>
                </c:pt>
                <c:pt idx="2">
                  <c:v>3.2280000000000002</c:v>
                </c:pt>
                <c:pt idx="3" formatCode="0.00">
                  <c:v>3.3839999999999999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88-47E5-99AB-652845188D7B}"/>
            </c:ext>
          </c:extLst>
        </c:ser>
        <c:ser>
          <c:idx val="1"/>
          <c:order val="1"/>
          <c:tx>
            <c:strRef>
              <c:f>ГПД!$C$4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ГПД!$E$2:$H$2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ГПД!$E$4:$H$4</c:f>
              <c:numCache>
                <c:formatCode>_-* #\ ##0.00_р_._-;\-* #\ ##0.00_р_._-;_-* "-"??_р_._-;_-@_-</c:formatCode>
                <c:ptCount val="4"/>
                <c:pt idx="0">
                  <c:v>3.2228760000000003</c:v>
                </c:pt>
                <c:pt idx="1">
                  <c:v>3.5867359999999997</c:v>
                </c:pt>
                <c:pt idx="2" formatCode="0.00">
                  <c:v>4.0158930000000002</c:v>
                </c:pt>
                <c:pt idx="3" formatCode="General">
                  <c:v>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88-47E5-99AB-65284518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9031376"/>
        <c:axId val="1879027024"/>
      </c:barChart>
      <c:catAx>
        <c:axId val="187903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7024"/>
        <c:crosses val="autoZero"/>
        <c:auto val="1"/>
        <c:lblAlgn val="ctr"/>
        <c:lblOffset val="100"/>
        <c:noMultiLvlLbl val="0"/>
      </c:catAx>
      <c:valAx>
        <c:axId val="187902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Затраты группы "Профилактическая дезинфекция", млн. руб.</a:t>
            </a:r>
          </a:p>
        </c:rich>
      </c:tx>
      <c:layout>
        <c:manualLayout>
          <c:xMode val="edge"/>
          <c:yMode val="edge"/>
          <c:x val="9.5672031136271332E-2"/>
          <c:y val="1.7996871661899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ГПД!$L$2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ГПД!$L$3</c:f>
              <c:numCache>
                <c:formatCode>_-* #\ ##0.00_р_._-;\-* #\ ##0.00_р_._-;_-* "-"??_р_._-;_-@_-</c:formatCode>
                <c:ptCount val="1"/>
                <c:pt idx="0">
                  <c:v>0.27100000000000002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7-494D-868A-CF7403BC6A04}"/>
            </c:ext>
          </c:extLst>
        </c:ser>
        <c:ser>
          <c:idx val="1"/>
          <c:order val="1"/>
          <c:tx>
            <c:strRef>
              <c:f>ГПД!$M$2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ГПД!$M$3</c:f>
              <c:numCache>
                <c:formatCode>_-* #\ ##0.00_р_._-;\-* #\ ##0.00_р_._-;_-* "-"??_р_._-;_-@_-</c:formatCode>
                <c:ptCount val="1"/>
                <c:pt idx="0">
                  <c:v>0.38400000000000001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37-494D-868A-CF7403BC6A04}"/>
            </c:ext>
          </c:extLst>
        </c:ser>
        <c:ser>
          <c:idx val="2"/>
          <c:order val="2"/>
          <c:tx>
            <c:strRef>
              <c:f>ГПД!$N$2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ГПД!$N$3</c:f>
              <c:numCache>
                <c:formatCode>0.00</c:formatCode>
                <c:ptCount val="1"/>
                <c:pt idx="0">
                  <c:v>0.57199999999999995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37-494D-868A-CF7403BC6A04}"/>
            </c:ext>
          </c:extLst>
        </c:ser>
        <c:ser>
          <c:idx val="3"/>
          <c:order val="3"/>
          <c:tx>
            <c:strRef>
              <c:f>ГПД!$O$2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ГПД!$O$3</c:f>
              <c:numCache>
                <c:formatCode>General</c:formatCode>
                <c:ptCount val="1"/>
                <c:pt idx="0">
                  <c:v>0.52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9033552"/>
        <c:axId val="1879021040"/>
      </c:barChart>
      <c:catAx>
        <c:axId val="18790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21040"/>
        <c:crosses val="autoZero"/>
        <c:auto val="1"/>
        <c:lblAlgn val="ctr"/>
        <c:lblOffset val="100"/>
        <c:noMultiLvlLbl val="0"/>
      </c:catAx>
      <c:valAx>
        <c:axId val="187902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903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0" y="1462563"/>
            <a:ext cx="8999984" cy="3111277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Годовой отчет за 2022 год</a:t>
            </a:r>
            <a:br>
              <a:rPr lang="ru-RU" sz="3200" dirty="0" smtClean="0"/>
            </a:br>
            <a:r>
              <a:rPr lang="ru-RU" sz="3200" dirty="0" smtClean="0"/>
              <a:t>директора департамента хозяйственной деятельности</a:t>
            </a:r>
            <a:br>
              <a:rPr lang="ru-RU" sz="3200" dirty="0" smtClean="0"/>
            </a:br>
            <a:r>
              <a:rPr lang="ru-RU" sz="3200" dirty="0" smtClean="0"/>
              <a:t>Чеботнягина Леонида Михайловича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662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Работы в стадии выполнения: </a:t>
            </a:r>
            <a:endParaRPr lang="ru-RU" dirty="0"/>
          </a:p>
          <a:p>
            <a:pPr lvl="0"/>
            <a:r>
              <a:rPr lang="ru-RU" dirty="0"/>
              <a:t>Выборочный капитальный ремонт здания по адресу: г. Иркутск, ул. Игошина, 4 (Общежитие №6) - 59 364 196,69 рублей;</a:t>
            </a:r>
          </a:p>
          <a:p>
            <a:pPr lvl="0"/>
            <a:r>
              <a:rPr lang="ru-RU" dirty="0"/>
              <a:t>Капитальный ремонт здания, расположенного по адресу: г. Иркутск, ул. Академика Курчатова, д.14 (Общежитие №8) - 99 300 628,91 рублей;</a:t>
            </a:r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59890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712899"/>
              </p:ext>
            </p:extLst>
          </p:nvPr>
        </p:nvGraphicFramePr>
        <p:xfrm>
          <a:off x="691124" y="476673"/>
          <a:ext cx="7625292" cy="555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68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Затраты на общестроительные работы выполненные </a:t>
            </a:r>
            <a:r>
              <a:rPr lang="ru-RU" dirty="0" err="1"/>
              <a:t>хозспособом</a:t>
            </a:r>
            <a:r>
              <a:rPr lang="ru-RU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108111"/>
              </p:ext>
            </p:extLst>
          </p:nvPr>
        </p:nvGraphicFramePr>
        <p:xfrm>
          <a:off x="795536" y="1772816"/>
          <a:ext cx="7664896" cy="392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74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Комендантская служба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Основной функцией комендантской службы является обеспечение внутренней уборки в зданиях и сооружениях.</a:t>
            </a:r>
          </a:p>
          <a:p>
            <a:pPr marL="0" indent="0">
              <a:buNone/>
            </a:pPr>
            <a:r>
              <a:rPr lang="ru-RU" dirty="0"/>
              <a:t>С целью решения актуальных экологических проблем и приобщения молодежи к раздельному сбору мусора были получены и установлены урны для раздельного сбора мусора в коридорах учебных корпусов. Так же с целью улучшения экологической обстановки ведется сбор и сдача макулатуры, пластика, использованных батареек и аккумуляторов для их утилизации или вторичной переработки. </a:t>
            </a:r>
          </a:p>
          <a:p>
            <a:pPr marL="0" indent="0">
              <a:buNone/>
            </a:pPr>
            <a:r>
              <a:rPr lang="ru-RU" dirty="0"/>
              <a:t>За текущий год было сдано </a:t>
            </a:r>
            <a:r>
              <a:rPr lang="ru-RU" dirty="0" smtClean="0"/>
              <a:t>4 673 кг </a:t>
            </a:r>
            <a:r>
              <a:rPr lang="ru-RU" dirty="0"/>
              <a:t>макулатуры и </a:t>
            </a:r>
            <a:r>
              <a:rPr lang="ru-RU" dirty="0" smtClean="0"/>
              <a:t>347 </a:t>
            </a:r>
            <a:r>
              <a:rPr lang="ru-RU" dirty="0"/>
              <a:t>кг пластика.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2022 </a:t>
            </a:r>
            <a:r>
              <a:rPr lang="ru-RU" dirty="0"/>
              <a:t>году с привлечением </a:t>
            </a:r>
            <a:r>
              <a:rPr lang="ru-RU" dirty="0" err="1"/>
              <a:t>клининговых</a:t>
            </a:r>
            <a:r>
              <a:rPr lang="ru-RU" dirty="0"/>
              <a:t> компаний на уборку помещений университета затрачено </a:t>
            </a:r>
            <a:r>
              <a:rPr lang="ru-RU" dirty="0" smtClean="0"/>
              <a:t>23 746 822,18 руб</a:t>
            </a:r>
            <a:r>
              <a:rPr lang="ru-RU" dirty="0"/>
              <a:t>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8727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190375"/>
              </p:ext>
            </p:extLst>
          </p:nvPr>
        </p:nvGraphicFramePr>
        <p:xfrm>
          <a:off x="539552" y="836712"/>
          <a:ext cx="7920880" cy="523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06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благоустройства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функциями службы благоустройства являются:</a:t>
            </a:r>
          </a:p>
          <a:p>
            <a:pPr lvl="0"/>
            <a:r>
              <a:rPr lang="ru-RU" dirty="0"/>
              <a:t>Планирование, организация работы по содержанию территории Университета в соответствии с Законом РФ «О санитарно-эпидемиологическом благополучии населения РФ»</a:t>
            </a:r>
          </a:p>
          <a:p>
            <a:pPr lvl="0"/>
            <a:r>
              <a:rPr lang="ru-RU" dirty="0"/>
              <a:t>Организация сбора и вывоза твердых коммунальных отходов</a:t>
            </a:r>
          </a:p>
          <a:p>
            <a:pPr lvl="0"/>
            <a:r>
              <a:rPr lang="ru-RU" dirty="0"/>
              <a:t>Обеспечение уборки и вывоза снега с территории Университета</a:t>
            </a:r>
          </a:p>
          <a:p>
            <a:pPr lvl="0"/>
            <a:r>
              <a:rPr lang="ru-RU" dirty="0"/>
              <a:t>Благоустройство, озеленение и санитарное содержание территории Университета, а также повышение эффективности обслуживания подведомственной территории.</a:t>
            </a:r>
          </a:p>
          <a:p>
            <a:pPr lvl="0"/>
            <a:r>
              <a:rPr lang="ru-RU" dirty="0"/>
              <a:t>Контроль в пределах компетенции за соблюдением </a:t>
            </a:r>
            <a:r>
              <a:rPr lang="ru-RU" dirty="0" err="1"/>
              <a:t>санитарно</a:t>
            </a:r>
            <a:r>
              <a:rPr lang="ru-RU" dirty="0"/>
              <a:t> — противоэпидемиологического режима</a:t>
            </a:r>
          </a:p>
          <a:p>
            <a:pPr lvl="0"/>
            <a:r>
              <a:rPr lang="ru-RU" dirty="0"/>
              <a:t>Осуществление контроля за своевременным вывозом и утилизацией твёрдых бытовых отходов и порубочных остатков;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397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77863"/>
              </p:ext>
            </p:extLst>
          </p:nvPr>
        </p:nvGraphicFramePr>
        <p:xfrm>
          <a:off x="607357" y="764704"/>
          <a:ext cx="792928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77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Группа «Профилактическая дезинфекция»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Основной функцией группы является проведение дезинсекции и дератизации на объектах университета, а также сторонним организациям.</a:t>
            </a:r>
          </a:p>
          <a:p>
            <a:pPr marL="0" indent="0">
              <a:buNone/>
            </a:pPr>
            <a:r>
              <a:rPr lang="ru-RU" dirty="0"/>
              <a:t>В течение </a:t>
            </a:r>
            <a:r>
              <a:rPr lang="ru-RU" dirty="0" smtClean="0"/>
              <a:t>2022 </a:t>
            </a:r>
            <a:r>
              <a:rPr lang="ru-RU" dirty="0"/>
              <a:t>г. специалистами группы профилактической дезинфекции проводились дезинсекционные и </a:t>
            </a:r>
            <a:r>
              <a:rPr lang="ru-RU" dirty="0" err="1"/>
              <a:t>дератизационные</a:t>
            </a:r>
            <a:r>
              <a:rPr lang="ru-RU" dirty="0"/>
              <a:t> мероприятия на объектах ИРНИТУ на общей площади 188 тыс. кв. м с соблюдением требований санитарного законодательства к кратности в зависимости от эпидемиологической значимости объекта. 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8764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92798" y="1026945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2552" y="845444"/>
            <a:ext cx="4179067" cy="71177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54743"/>
              </p:ext>
            </p:extLst>
          </p:nvPr>
        </p:nvGraphicFramePr>
        <p:xfrm>
          <a:off x="323528" y="1026945"/>
          <a:ext cx="4173861" cy="474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645025" y="1026945"/>
            <a:ext cx="4041775" cy="5099218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768221"/>
              </p:ext>
            </p:extLst>
          </p:nvPr>
        </p:nvGraphicFramePr>
        <p:xfrm>
          <a:off x="5004048" y="1026945"/>
          <a:ext cx="3830388" cy="456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23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главного 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функциями службы главного энергетика являются:</a:t>
            </a:r>
          </a:p>
          <a:p>
            <a:pPr lvl="0"/>
            <a:r>
              <a:rPr lang="ru-RU" dirty="0"/>
              <a:t>Ведение учета и контроля потребления энергоресурсов, в </a:t>
            </a:r>
            <a:r>
              <a:rPr lang="ru-RU" dirty="0" err="1"/>
              <a:t>т.ч</a:t>
            </a:r>
            <a:r>
              <a:rPr lang="ru-RU" dirty="0"/>
              <a:t>.  за правильным их использованием.</a:t>
            </a:r>
          </a:p>
          <a:p>
            <a:pPr lvl="0"/>
            <a:r>
              <a:rPr lang="ru-RU" dirty="0"/>
              <a:t> Устранение аварий, учет и анализ причин выхода из строя основного оборудования, разработка и осуществление необходимых мероприятий по их предупреждению и ликвидации. </a:t>
            </a:r>
          </a:p>
          <a:p>
            <a:pPr lvl="0"/>
            <a:r>
              <a:rPr lang="ru-RU" dirty="0"/>
              <a:t>Своевременный ремонт всех типов технологического оборудования и сетей инженерно-технического обеспечения.</a:t>
            </a:r>
          </a:p>
          <a:p>
            <a:pPr lvl="0"/>
            <a:r>
              <a:rPr lang="ru-RU" dirty="0"/>
              <a:t>Обеспечение правильной эксплуатации технологического оборудования, энергоустановок в соответствии с требованиями </a:t>
            </a:r>
          </a:p>
          <a:p>
            <a:pPr lvl="0"/>
            <a:r>
              <a:rPr lang="ru-RU" dirty="0"/>
              <a:t>Разработка планов ремонтов все видов оборудования, организация и контроль работ по энергосбережению в сфере энергетического хозяйства </a:t>
            </a:r>
          </a:p>
          <a:p>
            <a:pPr lvl="0"/>
            <a:r>
              <a:rPr lang="ru-RU" dirty="0"/>
              <a:t>Разработка и осуществление планов по модернизации и автоматизации оборудования</a:t>
            </a:r>
          </a:p>
          <a:p>
            <a:pPr lvl="0"/>
            <a:r>
              <a:rPr lang="ru-RU" dirty="0"/>
              <a:t>Анализ причин неудовлетворительного использования энергетических ресурсов и разработка необходимых мер по их устранению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6914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3851920" y="180000"/>
            <a:ext cx="2159960" cy="656712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Директор департамента хозяйственной деятельности</a:t>
            </a:r>
            <a:endParaRPr lang="ru-RU" sz="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1621" y="1366810"/>
            <a:ext cx="1935939" cy="72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Учебно-производственный автотранспортный центр</a:t>
            </a:r>
            <a:endParaRPr lang="ru-RU" sz="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286332" y="2599425"/>
            <a:ext cx="1800080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Служба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главного инженера</a:t>
            </a: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86372" y="3921846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Служба благоустройства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6222" y="4753213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Группа 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профилактической дезинфекции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70808" y="4911955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Комендантская служба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39962" y="3247497"/>
            <a:ext cx="1943836" cy="631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Служба</a:t>
            </a:r>
          </a:p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главного энергетика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919618" y="4879306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УНПК</a:t>
            </a:r>
          </a:p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«Инженерные системы»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168276" y="4576290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+mj-lt"/>
                <a:cs typeface="Times New Roman" panose="02020603050405020304" pitchFamily="18" charset="0"/>
              </a:rPr>
              <a:t>Электроцех</a:t>
            </a:r>
            <a:endParaRPr lang="ru-RU" sz="1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08827" y="5920397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Отдел измерений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83798" y="5910257"/>
            <a:ext cx="1800000" cy="540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+mj-lt"/>
                <a:cs typeface="Times New Roman" panose="02020603050405020304" pitchFamily="18" charset="0"/>
              </a:rPr>
              <a:t>Энергетический отдел</a:t>
            </a:r>
          </a:p>
        </p:txBody>
      </p:sp>
      <p:cxnSp>
        <p:nvCxnSpPr>
          <p:cNvPr id="55" name="Скругленная соединительная линия 54"/>
          <p:cNvCxnSpPr>
            <a:stCxn id="27" idx="1"/>
            <a:endCxn id="29" idx="3"/>
          </p:cNvCxnSpPr>
          <p:nvPr/>
        </p:nvCxnSpPr>
        <p:spPr>
          <a:xfrm rot="10800000" flipV="1">
            <a:off x="2217560" y="508356"/>
            <a:ext cx="1634360" cy="1218454"/>
          </a:xfrm>
          <a:prstGeom prst="curvedConnector3">
            <a:avLst>
              <a:gd name="adj1" fmla="val 5479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27" idx="2"/>
            <a:endCxn id="30" idx="0"/>
          </p:cNvCxnSpPr>
          <p:nvPr/>
        </p:nvCxnSpPr>
        <p:spPr>
          <a:xfrm rot="5400000">
            <a:off x="3177780" y="845304"/>
            <a:ext cx="1762713" cy="1745528"/>
          </a:xfrm>
          <a:prstGeom prst="curvedConnector3">
            <a:avLst>
              <a:gd name="adj1" fmla="val 71738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27" idx="2"/>
            <a:endCxn id="36" idx="0"/>
          </p:cNvCxnSpPr>
          <p:nvPr/>
        </p:nvCxnSpPr>
        <p:spPr>
          <a:xfrm rot="16200000" flipH="1">
            <a:off x="4266498" y="1502114"/>
            <a:ext cx="2410785" cy="1079980"/>
          </a:xfrm>
          <a:prstGeom prst="curvedConnector3">
            <a:avLst>
              <a:gd name="adj1" fmla="val 5072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30" idx="2"/>
            <a:endCxn id="32" idx="0"/>
          </p:cNvCxnSpPr>
          <p:nvPr/>
        </p:nvCxnSpPr>
        <p:spPr>
          <a:xfrm>
            <a:off x="3186372" y="3247497"/>
            <a:ext cx="900000" cy="6743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30" idx="2"/>
            <a:endCxn id="33" idx="0"/>
          </p:cNvCxnSpPr>
          <p:nvPr/>
        </p:nvCxnSpPr>
        <p:spPr>
          <a:xfrm flipH="1">
            <a:off x="986222" y="3247497"/>
            <a:ext cx="2200150" cy="15057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0" idx="2"/>
            <a:endCxn id="34" idx="0"/>
          </p:cNvCxnSpPr>
          <p:nvPr/>
        </p:nvCxnSpPr>
        <p:spPr>
          <a:xfrm flipH="1">
            <a:off x="2870808" y="3247497"/>
            <a:ext cx="315564" cy="166445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>
            <a:stCxn id="36" idx="2"/>
            <a:endCxn id="37" idx="0"/>
          </p:cNvCxnSpPr>
          <p:nvPr/>
        </p:nvCxnSpPr>
        <p:spPr>
          <a:xfrm flipH="1">
            <a:off x="4819618" y="3878721"/>
            <a:ext cx="1192262" cy="100058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36" idx="2"/>
            <a:endCxn id="38" idx="1"/>
          </p:cNvCxnSpPr>
          <p:nvPr/>
        </p:nvCxnSpPr>
        <p:spPr>
          <a:xfrm>
            <a:off x="6011880" y="3878721"/>
            <a:ext cx="1156396" cy="96756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36" idx="2"/>
            <a:endCxn id="41" idx="0"/>
          </p:cNvCxnSpPr>
          <p:nvPr/>
        </p:nvCxnSpPr>
        <p:spPr>
          <a:xfrm>
            <a:off x="6011880" y="3878721"/>
            <a:ext cx="1871918" cy="20315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36" idx="2"/>
            <a:endCxn id="40" idx="0"/>
          </p:cNvCxnSpPr>
          <p:nvPr/>
        </p:nvCxnSpPr>
        <p:spPr>
          <a:xfrm flipH="1">
            <a:off x="5708827" y="3878721"/>
            <a:ext cx="303053" cy="20416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6847859" y="1300305"/>
            <a:ext cx="1935939" cy="720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Парковка ИРНИТУ</a:t>
            </a:r>
            <a:endParaRPr lang="ru-RU" sz="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9" name="Скругленная соединительная линия 38"/>
          <p:cNvCxnSpPr>
            <a:endCxn id="35" idx="1"/>
          </p:cNvCxnSpPr>
          <p:nvPr/>
        </p:nvCxnSpPr>
        <p:spPr>
          <a:xfrm rot="16200000" flipH="1">
            <a:off x="5838732" y="651178"/>
            <a:ext cx="1182274" cy="835979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Служба главного энергетика обслуживает 152 объекта Университета, в т. ч. 16 трансформаторных подстанций с высоковольтным оборудованием: 29 трансформаторов, 32 распределительных устройства, 5 дизельных электростанций. Протяженность высоковольтных и низковольтных кабельных линий составляет 19,378 км, воздушных линий 4,78 км без учета электрических сетей зданий и сооружений Университета.</a:t>
            </a:r>
          </a:p>
          <a:p>
            <a:pPr marL="0" indent="0">
              <a:buNone/>
            </a:pPr>
            <a:r>
              <a:rPr lang="ru-RU" dirty="0" smtClean="0"/>
              <a:t>Обслуживание</a:t>
            </a:r>
            <a:r>
              <a:rPr lang="ru-RU" dirty="0"/>
              <a:t>, ремонт, технический осмотр, планирование, испытания и измерения и другие виды работ в части поддержания работоспособности систем энергоснабжения объектов Университета осуществляют: </a:t>
            </a:r>
            <a:r>
              <a:rPr lang="ru-RU" dirty="0" err="1"/>
              <a:t>электроцех</a:t>
            </a:r>
            <a:r>
              <a:rPr lang="ru-RU" dirty="0"/>
              <a:t>, отдел измерений, энергетический отдел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8526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Расход основных материалов на ремонт помещений </a:t>
            </a:r>
            <a:r>
              <a:rPr lang="ru-RU" dirty="0" err="1"/>
              <a:t>хозспособом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343878"/>
              </p:ext>
            </p:extLst>
          </p:nvPr>
        </p:nvGraphicFramePr>
        <p:xfrm>
          <a:off x="884415" y="1571801"/>
          <a:ext cx="7359993" cy="412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31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Расход основных материалов на ремонт помещений </a:t>
            </a:r>
            <a:r>
              <a:rPr lang="ru-RU" dirty="0" err="1"/>
              <a:t>хозспособом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798714"/>
              </p:ext>
            </p:extLst>
          </p:nvPr>
        </p:nvGraphicFramePr>
        <p:xfrm>
          <a:off x="815170" y="1844824"/>
          <a:ext cx="7802385" cy="411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86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76" y="116632"/>
            <a:ext cx="8229600" cy="1143000"/>
          </a:xfrm>
        </p:spPr>
        <p:txBody>
          <a:bodyPr/>
          <a:lstStyle/>
          <a:p>
            <a:r>
              <a:rPr lang="ru-RU" dirty="0" smtClean="0"/>
              <a:t>Затраты на коммунальные услуги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822985"/>
              </p:ext>
            </p:extLst>
          </p:nvPr>
        </p:nvGraphicFramePr>
        <p:xfrm>
          <a:off x="3500736" y="4238624"/>
          <a:ext cx="6076271" cy="26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168373"/>
              </p:ext>
            </p:extLst>
          </p:nvPr>
        </p:nvGraphicFramePr>
        <p:xfrm>
          <a:off x="233145" y="1281540"/>
          <a:ext cx="3762791" cy="472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364587"/>
              </p:ext>
            </p:extLst>
          </p:nvPr>
        </p:nvGraphicFramePr>
        <p:xfrm>
          <a:off x="3995936" y="1259632"/>
          <a:ext cx="4968552" cy="303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26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УНПК «Инженерные системы»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функциями УНПК «Инженерные системы» являются:</a:t>
            </a:r>
          </a:p>
          <a:p>
            <a:pPr lvl="0"/>
            <a:r>
              <a:rPr lang="ru-RU" dirty="0"/>
              <a:t>Проведение корректирующих и предупреждающих действий с целью повышения качества работ по ремонту и эксплуатации систем отопления, водоснабжения, водоотведения, вентиляционных систем и систем кондиционирования</a:t>
            </a:r>
          </a:p>
          <a:p>
            <a:pPr lvl="0"/>
            <a:r>
              <a:rPr lang="ru-RU" dirty="0"/>
              <a:t>Организация и проведение работ по эксплуатации и ремонту внутренних и наружных коммуникаций (теплоснабжение, отопление, водоснабжение, водоотведение, вентиляция и кондиционирование)</a:t>
            </a:r>
          </a:p>
          <a:p>
            <a:pPr lvl="0"/>
            <a:r>
              <a:rPr lang="ru-RU" dirty="0"/>
              <a:t>Контроль над правильной эксплуатацией системы теплоснабжения, отопления, водоснабжения, водоотведения, вентиляции и кондиционирования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85433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380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Затраты УНПК «Инженерные системы»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14427" y="5910734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9" name="Объект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761079"/>
              </p:ext>
            </p:extLst>
          </p:nvPr>
        </p:nvGraphicFramePr>
        <p:xfrm>
          <a:off x="4788024" y="1321713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Объект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2113847"/>
              </p:ext>
            </p:extLst>
          </p:nvPr>
        </p:nvGraphicFramePr>
        <p:xfrm>
          <a:off x="457200" y="1484785"/>
          <a:ext cx="4038600" cy="436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16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Учебно-производственный автотранспортный центр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функциями УПАЦ являются:</a:t>
            </a:r>
          </a:p>
          <a:p>
            <a:pPr lvl="0"/>
            <a:r>
              <a:rPr lang="ru-RU" dirty="0"/>
              <a:t>Планирование и организация работы по обеспечению автотранспортом деятельности университета</a:t>
            </a:r>
          </a:p>
          <a:p>
            <a:pPr lvl="0"/>
            <a:r>
              <a:rPr lang="ru-RU" dirty="0"/>
              <a:t>Ремонт и обслуживание транспортных средств, находящихся на балансе университета</a:t>
            </a:r>
          </a:p>
          <a:p>
            <a:pPr lvl="0"/>
            <a:r>
              <a:rPr lang="ru-RU" dirty="0"/>
              <a:t>Проведение корректирующих и предупреждающих действий с целью повышения качества грузоперевозок и </a:t>
            </a:r>
            <a:r>
              <a:rPr lang="ru-RU" dirty="0" err="1" smtClean="0"/>
              <a:t>пассажироперевозок</a:t>
            </a:r>
            <a:endParaRPr lang="ru-RU" dirty="0" smtClean="0"/>
          </a:p>
          <a:p>
            <a:pPr lvl="0"/>
            <a:r>
              <a:rPr lang="ru-RU" dirty="0" smtClean="0"/>
              <a:t>Предоставление возмездных транспортных услуг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Автопарк </a:t>
            </a:r>
            <a:r>
              <a:rPr lang="ru-RU" dirty="0"/>
              <a:t>университета насчитывает </a:t>
            </a:r>
            <a:r>
              <a:rPr lang="ru-RU" dirty="0" smtClean="0"/>
              <a:t>25 единиц техники.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09159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Анализ затрат УПАЦ</a:t>
            </a:r>
            <a:endParaRPr lang="ru-RU" sz="3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0" name="Объект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6524228"/>
              </p:ext>
            </p:extLst>
          </p:nvPr>
        </p:nvGraphicFramePr>
        <p:xfrm>
          <a:off x="323528" y="1431967"/>
          <a:ext cx="7920880" cy="457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476008"/>
              </p:ext>
            </p:extLst>
          </p:nvPr>
        </p:nvGraphicFramePr>
        <p:xfrm>
          <a:off x="130629" y="308758"/>
          <a:ext cx="8689843" cy="5817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008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Диспетчерская служба АХД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2022 год в диспетчерскую службу АХД поступило 2356 заявок. Из них: </a:t>
            </a:r>
          </a:p>
          <a:p>
            <a:r>
              <a:rPr lang="ru-RU" dirty="0" smtClean="0"/>
              <a:t>электромонтажные работы – 550 заявок</a:t>
            </a:r>
            <a:r>
              <a:rPr lang="en-US" dirty="0"/>
              <a:t>;</a:t>
            </a:r>
            <a:endParaRPr lang="ru-RU" dirty="0" smtClean="0"/>
          </a:p>
          <a:p>
            <a:r>
              <a:rPr lang="ru-RU" dirty="0" smtClean="0"/>
              <a:t>сантехнические работы и выдача сантехнического материала – 401 заявка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выполнение мелкого ремонта аудиторий и мебели, замена замков и фурнитуры, регулировка окон  – 1105 заявок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дезинфекция и дератизация – 47 заявок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комендантская служба – 9 заявок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служба благоустройства – 84 заявки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комплексные работы – 160 заявок.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7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Основные функции подразделений департамента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Работы </a:t>
            </a:r>
            <a:r>
              <a:rPr lang="ru-RU" dirty="0"/>
              <a:t>по ремонту и содержанию помещений, инженерных коммуникаций и территорий Университета</a:t>
            </a:r>
          </a:p>
          <a:p>
            <a:r>
              <a:rPr lang="ru-RU" dirty="0" smtClean="0"/>
              <a:t>Транспортное </a:t>
            </a:r>
            <a:r>
              <a:rPr lang="ru-RU" dirty="0"/>
              <a:t>обслуживание деятельности Университета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и учет потребления энергетических ресурсов и коммунальных услуг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237312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67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13828"/>
              </p:ext>
            </p:extLst>
          </p:nvPr>
        </p:nvGraphicFramePr>
        <p:xfrm>
          <a:off x="457200" y="908721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9113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331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939440"/>
              </p:ext>
            </p:extLst>
          </p:nvPr>
        </p:nvGraphicFramePr>
        <p:xfrm>
          <a:off x="611560" y="620688"/>
          <a:ext cx="7920880" cy="538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9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2022 году </a:t>
            </a:r>
            <a:r>
              <a:rPr lang="ru-RU" dirty="0"/>
              <a:t>затраты университета на содержание объектов недвижимости составили </a:t>
            </a:r>
            <a:r>
              <a:rPr lang="ru-RU" dirty="0" smtClean="0"/>
              <a:t>482 </a:t>
            </a:r>
            <a:r>
              <a:rPr lang="ru-RU" dirty="0"/>
              <a:t>млн. руб. </a:t>
            </a:r>
            <a:r>
              <a:rPr lang="ru-RU" dirty="0" smtClean="0"/>
              <a:t>Из них на </a:t>
            </a:r>
            <a:r>
              <a:rPr lang="ru-RU" dirty="0"/>
              <a:t>ремонт зданий, сооружений, инженерных сетей </a:t>
            </a:r>
            <a:r>
              <a:rPr lang="ru-RU" dirty="0" smtClean="0"/>
              <a:t>в 2022 </a:t>
            </a:r>
            <a:r>
              <a:rPr lang="ru-RU" dirty="0"/>
              <a:t>году затрачено </a:t>
            </a:r>
            <a:r>
              <a:rPr lang="ru-RU" dirty="0" smtClean="0"/>
              <a:t>333,11 </a:t>
            </a:r>
            <a:r>
              <a:rPr lang="ru-RU" dirty="0"/>
              <a:t>млн. руб.</a:t>
            </a:r>
          </a:p>
          <a:p>
            <a:pPr marL="0" indent="0">
              <a:buNone/>
            </a:pPr>
            <a:r>
              <a:rPr lang="ru-RU" dirty="0"/>
              <a:t>Силами подрядных организаций выполнено работ на сумму </a:t>
            </a:r>
            <a:r>
              <a:rPr lang="ru-RU" dirty="0" smtClean="0"/>
              <a:t> 297,82 млн</a:t>
            </a:r>
            <a:r>
              <a:rPr lang="ru-RU" dirty="0"/>
              <a:t>. руб., </a:t>
            </a:r>
            <a:r>
              <a:rPr lang="ru-RU" dirty="0" smtClean="0"/>
              <a:t>силами </a:t>
            </a:r>
            <a:r>
              <a:rPr lang="ru-RU" dirty="0"/>
              <a:t>подразделений университета выполнено работ на сумму </a:t>
            </a:r>
            <a:r>
              <a:rPr lang="ru-RU" dirty="0" smtClean="0"/>
              <a:t>184,18 </a:t>
            </a:r>
            <a:r>
              <a:rPr lang="ru-RU" dirty="0"/>
              <a:t>млн. руб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8264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481314"/>
              </p:ext>
            </p:extLst>
          </p:nvPr>
        </p:nvGraphicFramePr>
        <p:xfrm>
          <a:off x="827584" y="764704"/>
          <a:ext cx="7632848" cy="54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56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главного инженера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Основными функциями службы главного инженера являются:</a:t>
            </a:r>
          </a:p>
          <a:p>
            <a:pPr lvl="0"/>
            <a:r>
              <a:rPr lang="ru-RU" dirty="0"/>
              <a:t>Обслуживание, планирование и проведение текущих и капитальных ремонтов объектов университета, в том числе и комплексных.</a:t>
            </a:r>
          </a:p>
          <a:p>
            <a:pPr lvl="0"/>
            <a:r>
              <a:rPr lang="ru-RU" dirty="0"/>
              <a:t>Проверка объемов и качества выполняемых работ, как подразделениями службы главного инженера, так и подрядными организациями, выполняющими строительно-монтажные работы в ИРНИТУ</a:t>
            </a:r>
          </a:p>
          <a:p>
            <a:pPr lvl="0"/>
            <a:r>
              <a:rPr lang="ru-RU" dirty="0"/>
              <a:t>Планирование, организация, координация, стимулирование и контроль выполнения функций подразделениями службы главного инженера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6870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40778"/>
              </p:ext>
            </p:extLst>
          </p:nvPr>
        </p:nvGraphicFramePr>
        <p:xfrm>
          <a:off x="691124" y="548680"/>
          <a:ext cx="7913323" cy="582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2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Службой главного инженера в </a:t>
            </a:r>
            <a:r>
              <a:rPr lang="ru-RU" dirty="0" smtClean="0"/>
              <a:t>2022 </a:t>
            </a:r>
            <a:r>
              <a:rPr lang="ru-RU" dirty="0"/>
              <a:t>году выполнено работ на </a:t>
            </a:r>
            <a:r>
              <a:rPr lang="ru-RU" dirty="0" smtClean="0"/>
              <a:t>332,34 </a:t>
            </a:r>
            <a:r>
              <a:rPr lang="ru-RU" dirty="0"/>
              <a:t>млн. руб. с привлечением подрядных организаций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крупными объектами в </a:t>
            </a:r>
            <a:r>
              <a:rPr lang="ru-RU" dirty="0" smtClean="0"/>
              <a:t>2022 </a:t>
            </a:r>
            <a:r>
              <a:rPr lang="ru-RU" dirty="0"/>
              <a:t>году были:</a:t>
            </a:r>
          </a:p>
          <a:p>
            <a:pPr lvl="0"/>
            <a:r>
              <a:rPr lang="ru-RU" dirty="0"/>
              <a:t>Капитальный ремонт фасада здания, расположенного по адресу: г. Иркутск, ул. Игошина, 4 (Общежитие №6) - 8 188 413,80 рублей.</a:t>
            </a:r>
          </a:p>
          <a:p>
            <a:pPr lvl="0"/>
            <a:r>
              <a:rPr lang="ru-RU" dirty="0"/>
              <a:t>Выполнение работ по текущему ремонту помещений общежития № 13А ФГБОУ ВО «ИРНИТУ» - 17 928 295,06 рублей</a:t>
            </a:r>
            <a:r>
              <a:rPr lang="ru-RU" dirty="0" smtClean="0"/>
              <a:t>.</a:t>
            </a:r>
          </a:p>
          <a:p>
            <a:r>
              <a:rPr lang="ru-RU" dirty="0"/>
              <a:t>Выполнение работ по текущему ремонту вентиляционных шахт, Общежитие №12 -  771 043,48 рублей.</a:t>
            </a:r>
          </a:p>
          <a:p>
            <a:pPr lvl="0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6093296"/>
            <a:ext cx="3140103" cy="431452"/>
            <a:chOff x="395288" y="549275"/>
            <a:chExt cx="5776912" cy="793751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0075" y="661988"/>
              <a:ext cx="471487" cy="436563"/>
            </a:xfrm>
            <a:custGeom>
              <a:avLst/>
              <a:gdLst>
                <a:gd name="T0" fmla="*/ 842 w 1485"/>
                <a:gd name="T1" fmla="*/ 0 h 1374"/>
                <a:gd name="T2" fmla="*/ 824 w 1485"/>
                <a:gd name="T3" fmla="*/ 8 h 1374"/>
                <a:gd name="T4" fmla="*/ 808 w 1485"/>
                <a:gd name="T5" fmla="*/ 18 h 1374"/>
                <a:gd name="T6" fmla="*/ 783 w 1485"/>
                <a:gd name="T7" fmla="*/ 42 h 1374"/>
                <a:gd name="T8" fmla="*/ 765 w 1485"/>
                <a:gd name="T9" fmla="*/ 69 h 1374"/>
                <a:gd name="T10" fmla="*/ 754 w 1485"/>
                <a:gd name="T11" fmla="*/ 96 h 1374"/>
                <a:gd name="T12" fmla="*/ 746 w 1485"/>
                <a:gd name="T13" fmla="*/ 124 h 1374"/>
                <a:gd name="T14" fmla="*/ 742 w 1485"/>
                <a:gd name="T15" fmla="*/ 145 h 1374"/>
                <a:gd name="T16" fmla="*/ 741 w 1485"/>
                <a:gd name="T17" fmla="*/ 166 h 1374"/>
                <a:gd name="T18" fmla="*/ 739 w 1485"/>
                <a:gd name="T19" fmla="*/ 145 h 1374"/>
                <a:gd name="T20" fmla="*/ 735 w 1485"/>
                <a:gd name="T21" fmla="*/ 124 h 1374"/>
                <a:gd name="T22" fmla="*/ 727 w 1485"/>
                <a:gd name="T23" fmla="*/ 96 h 1374"/>
                <a:gd name="T24" fmla="*/ 715 w 1485"/>
                <a:gd name="T25" fmla="*/ 69 h 1374"/>
                <a:gd name="T26" fmla="*/ 697 w 1485"/>
                <a:gd name="T27" fmla="*/ 42 h 1374"/>
                <a:gd name="T28" fmla="*/ 672 w 1485"/>
                <a:gd name="T29" fmla="*/ 18 h 1374"/>
                <a:gd name="T30" fmla="*/ 656 w 1485"/>
                <a:gd name="T31" fmla="*/ 8 h 1374"/>
                <a:gd name="T32" fmla="*/ 639 w 1485"/>
                <a:gd name="T33" fmla="*/ 0 h 1374"/>
                <a:gd name="T34" fmla="*/ 250 w 1485"/>
                <a:gd name="T35" fmla="*/ 351 h 1374"/>
                <a:gd name="T36" fmla="*/ 639 w 1485"/>
                <a:gd name="T37" fmla="*/ 759 h 1374"/>
                <a:gd name="T38" fmla="*/ 646 w 1485"/>
                <a:gd name="T39" fmla="*/ 1303 h 1374"/>
                <a:gd name="T40" fmla="*/ 657 w 1485"/>
                <a:gd name="T41" fmla="*/ 1327 h 1374"/>
                <a:gd name="T42" fmla="*/ 667 w 1485"/>
                <a:gd name="T43" fmla="*/ 1340 h 1374"/>
                <a:gd name="T44" fmla="*/ 680 w 1485"/>
                <a:gd name="T45" fmla="*/ 1353 h 1374"/>
                <a:gd name="T46" fmla="*/ 694 w 1485"/>
                <a:gd name="T47" fmla="*/ 1363 h 1374"/>
                <a:gd name="T48" fmla="*/ 710 w 1485"/>
                <a:gd name="T49" fmla="*/ 1370 h 1374"/>
                <a:gd name="T50" fmla="*/ 730 w 1485"/>
                <a:gd name="T51" fmla="*/ 1373 h 1374"/>
                <a:gd name="T52" fmla="*/ 751 w 1485"/>
                <a:gd name="T53" fmla="*/ 1373 h 1374"/>
                <a:gd name="T54" fmla="*/ 771 w 1485"/>
                <a:gd name="T55" fmla="*/ 1370 h 1374"/>
                <a:gd name="T56" fmla="*/ 788 w 1485"/>
                <a:gd name="T57" fmla="*/ 1363 h 1374"/>
                <a:gd name="T58" fmla="*/ 803 w 1485"/>
                <a:gd name="T59" fmla="*/ 1353 h 1374"/>
                <a:gd name="T60" fmla="*/ 816 w 1485"/>
                <a:gd name="T61" fmla="*/ 1340 h 1374"/>
                <a:gd name="T62" fmla="*/ 826 w 1485"/>
                <a:gd name="T63" fmla="*/ 1327 h 1374"/>
                <a:gd name="T64" fmla="*/ 835 w 1485"/>
                <a:gd name="T65" fmla="*/ 1311 h 1374"/>
                <a:gd name="T66" fmla="*/ 841 w 1485"/>
                <a:gd name="T67" fmla="*/ 1295 h 1374"/>
                <a:gd name="T68" fmla="*/ 842 w 1485"/>
                <a:gd name="T69" fmla="*/ 759 h 1374"/>
                <a:gd name="T70" fmla="*/ 1235 w 1485"/>
                <a:gd name="T71" fmla="*/ 351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5" h="1374">
                  <a:moveTo>
                    <a:pt x="1485" y="0"/>
                  </a:moveTo>
                  <a:lnTo>
                    <a:pt x="842" y="0"/>
                  </a:lnTo>
                  <a:lnTo>
                    <a:pt x="833" y="3"/>
                  </a:lnTo>
                  <a:lnTo>
                    <a:pt x="824" y="8"/>
                  </a:lnTo>
                  <a:lnTo>
                    <a:pt x="816" y="12"/>
                  </a:lnTo>
                  <a:lnTo>
                    <a:pt x="808" y="18"/>
                  </a:lnTo>
                  <a:lnTo>
                    <a:pt x="795" y="29"/>
                  </a:lnTo>
                  <a:lnTo>
                    <a:pt x="783" y="42"/>
                  </a:lnTo>
                  <a:lnTo>
                    <a:pt x="774" y="54"/>
                  </a:lnTo>
                  <a:lnTo>
                    <a:pt x="765" y="69"/>
                  </a:lnTo>
                  <a:lnTo>
                    <a:pt x="758" y="83"/>
                  </a:lnTo>
                  <a:lnTo>
                    <a:pt x="754" y="96"/>
                  </a:lnTo>
                  <a:lnTo>
                    <a:pt x="749" y="110"/>
                  </a:lnTo>
                  <a:lnTo>
                    <a:pt x="746" y="124"/>
                  </a:lnTo>
                  <a:lnTo>
                    <a:pt x="743" y="135"/>
                  </a:lnTo>
                  <a:lnTo>
                    <a:pt x="742" y="145"/>
                  </a:lnTo>
                  <a:lnTo>
                    <a:pt x="741" y="160"/>
                  </a:lnTo>
                  <a:lnTo>
                    <a:pt x="741" y="166"/>
                  </a:lnTo>
                  <a:lnTo>
                    <a:pt x="740" y="160"/>
                  </a:lnTo>
                  <a:lnTo>
                    <a:pt x="739" y="145"/>
                  </a:lnTo>
                  <a:lnTo>
                    <a:pt x="738" y="135"/>
                  </a:lnTo>
                  <a:lnTo>
                    <a:pt x="735" y="124"/>
                  </a:lnTo>
                  <a:lnTo>
                    <a:pt x="732" y="110"/>
                  </a:lnTo>
                  <a:lnTo>
                    <a:pt x="727" y="96"/>
                  </a:lnTo>
                  <a:lnTo>
                    <a:pt x="722" y="83"/>
                  </a:lnTo>
                  <a:lnTo>
                    <a:pt x="715" y="69"/>
                  </a:lnTo>
                  <a:lnTo>
                    <a:pt x="707" y="54"/>
                  </a:lnTo>
                  <a:lnTo>
                    <a:pt x="697" y="42"/>
                  </a:lnTo>
                  <a:lnTo>
                    <a:pt x="685" y="29"/>
                  </a:lnTo>
                  <a:lnTo>
                    <a:pt x="672" y="18"/>
                  </a:lnTo>
                  <a:lnTo>
                    <a:pt x="665" y="12"/>
                  </a:lnTo>
                  <a:lnTo>
                    <a:pt x="656" y="8"/>
                  </a:lnTo>
                  <a:lnTo>
                    <a:pt x="648" y="3"/>
                  </a:lnTo>
                  <a:lnTo>
                    <a:pt x="639" y="0"/>
                  </a:lnTo>
                  <a:lnTo>
                    <a:pt x="0" y="0"/>
                  </a:lnTo>
                  <a:lnTo>
                    <a:pt x="250" y="351"/>
                  </a:lnTo>
                  <a:lnTo>
                    <a:pt x="639" y="351"/>
                  </a:lnTo>
                  <a:lnTo>
                    <a:pt x="639" y="759"/>
                  </a:lnTo>
                  <a:lnTo>
                    <a:pt x="641" y="1287"/>
                  </a:lnTo>
                  <a:lnTo>
                    <a:pt x="646" y="1303"/>
                  </a:lnTo>
                  <a:lnTo>
                    <a:pt x="652" y="1319"/>
                  </a:lnTo>
                  <a:lnTo>
                    <a:pt x="657" y="1327"/>
                  </a:lnTo>
                  <a:lnTo>
                    <a:pt x="661" y="1333"/>
                  </a:lnTo>
                  <a:lnTo>
                    <a:pt x="667" y="1340"/>
                  </a:lnTo>
                  <a:lnTo>
                    <a:pt x="673" y="1347"/>
                  </a:lnTo>
                  <a:lnTo>
                    <a:pt x="680" y="1353"/>
                  </a:lnTo>
                  <a:lnTo>
                    <a:pt x="687" y="1358"/>
                  </a:lnTo>
                  <a:lnTo>
                    <a:pt x="694" y="1363"/>
                  </a:lnTo>
                  <a:lnTo>
                    <a:pt x="702" y="1366"/>
                  </a:lnTo>
                  <a:lnTo>
                    <a:pt x="710" y="1370"/>
                  </a:lnTo>
                  <a:lnTo>
                    <a:pt x="721" y="1372"/>
                  </a:lnTo>
                  <a:lnTo>
                    <a:pt x="730" y="1373"/>
                  </a:lnTo>
                  <a:lnTo>
                    <a:pt x="740" y="1374"/>
                  </a:lnTo>
                  <a:lnTo>
                    <a:pt x="751" y="1373"/>
                  </a:lnTo>
                  <a:lnTo>
                    <a:pt x="760" y="1372"/>
                  </a:lnTo>
                  <a:lnTo>
                    <a:pt x="771" y="1370"/>
                  </a:lnTo>
                  <a:lnTo>
                    <a:pt x="780" y="1366"/>
                  </a:lnTo>
                  <a:lnTo>
                    <a:pt x="788" y="1363"/>
                  </a:lnTo>
                  <a:lnTo>
                    <a:pt x="796" y="1357"/>
                  </a:lnTo>
                  <a:lnTo>
                    <a:pt x="803" y="1353"/>
                  </a:lnTo>
                  <a:lnTo>
                    <a:pt x="809" y="1347"/>
                  </a:lnTo>
                  <a:lnTo>
                    <a:pt x="816" y="1340"/>
                  </a:lnTo>
                  <a:lnTo>
                    <a:pt x="822" y="1333"/>
                  </a:lnTo>
                  <a:lnTo>
                    <a:pt x="826" y="1327"/>
                  </a:lnTo>
                  <a:lnTo>
                    <a:pt x="831" y="1319"/>
                  </a:lnTo>
                  <a:lnTo>
                    <a:pt x="835" y="1311"/>
                  </a:lnTo>
                  <a:lnTo>
                    <a:pt x="839" y="1303"/>
                  </a:lnTo>
                  <a:lnTo>
                    <a:pt x="841" y="1295"/>
                  </a:lnTo>
                  <a:lnTo>
                    <a:pt x="843" y="1287"/>
                  </a:lnTo>
                  <a:lnTo>
                    <a:pt x="842" y="759"/>
                  </a:lnTo>
                  <a:lnTo>
                    <a:pt x="842" y="351"/>
                  </a:lnTo>
                  <a:lnTo>
                    <a:pt x="1235" y="351"/>
                  </a:lnTo>
                  <a:lnTo>
                    <a:pt x="14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88963" y="661988"/>
              <a:ext cx="492125" cy="569913"/>
            </a:xfrm>
            <a:custGeom>
              <a:avLst/>
              <a:gdLst>
                <a:gd name="T0" fmla="*/ 7 w 1553"/>
                <a:gd name="T1" fmla="*/ 973 h 1793"/>
                <a:gd name="T2" fmla="*/ 31 w 1553"/>
                <a:gd name="T3" fmla="*/ 1088 h 1793"/>
                <a:gd name="T4" fmla="*/ 70 w 1553"/>
                <a:gd name="T5" fmla="*/ 1203 h 1793"/>
                <a:gd name="T6" fmla="*/ 122 w 1553"/>
                <a:gd name="T7" fmla="*/ 1316 h 1793"/>
                <a:gd name="T8" fmla="*/ 187 w 1553"/>
                <a:gd name="T9" fmla="*/ 1424 h 1793"/>
                <a:gd name="T10" fmla="*/ 263 w 1553"/>
                <a:gd name="T11" fmla="*/ 1524 h 1793"/>
                <a:gd name="T12" fmla="*/ 350 w 1553"/>
                <a:gd name="T13" fmla="*/ 1613 h 1793"/>
                <a:gd name="T14" fmla="*/ 445 w 1553"/>
                <a:gd name="T15" fmla="*/ 1687 h 1793"/>
                <a:gd name="T16" fmla="*/ 549 w 1553"/>
                <a:gd name="T17" fmla="*/ 1744 h 1793"/>
                <a:gd name="T18" fmla="*/ 659 w 1553"/>
                <a:gd name="T19" fmla="*/ 1780 h 1793"/>
                <a:gd name="T20" fmla="*/ 774 w 1553"/>
                <a:gd name="T21" fmla="*/ 1793 h 1793"/>
                <a:gd name="T22" fmla="*/ 889 w 1553"/>
                <a:gd name="T23" fmla="*/ 1780 h 1793"/>
                <a:gd name="T24" fmla="*/ 999 w 1553"/>
                <a:gd name="T25" fmla="*/ 1744 h 1793"/>
                <a:gd name="T26" fmla="*/ 1103 w 1553"/>
                <a:gd name="T27" fmla="*/ 1687 h 1793"/>
                <a:gd name="T28" fmla="*/ 1199 w 1553"/>
                <a:gd name="T29" fmla="*/ 1613 h 1793"/>
                <a:gd name="T30" fmla="*/ 1287 w 1553"/>
                <a:gd name="T31" fmla="*/ 1524 h 1793"/>
                <a:gd name="T32" fmla="*/ 1364 w 1553"/>
                <a:gd name="T33" fmla="*/ 1424 h 1793"/>
                <a:gd name="T34" fmla="*/ 1430 w 1553"/>
                <a:gd name="T35" fmla="*/ 1316 h 1793"/>
                <a:gd name="T36" fmla="*/ 1482 w 1553"/>
                <a:gd name="T37" fmla="*/ 1203 h 1793"/>
                <a:gd name="T38" fmla="*/ 1522 w 1553"/>
                <a:gd name="T39" fmla="*/ 1088 h 1793"/>
                <a:gd name="T40" fmla="*/ 1546 w 1553"/>
                <a:gd name="T41" fmla="*/ 973 h 1793"/>
                <a:gd name="T42" fmla="*/ 1553 w 1553"/>
                <a:gd name="T43" fmla="*/ 0 h 1793"/>
                <a:gd name="T44" fmla="*/ 1302 w 1553"/>
                <a:gd name="T45" fmla="*/ 386 h 1793"/>
                <a:gd name="T46" fmla="*/ 1302 w 1553"/>
                <a:gd name="T47" fmla="*/ 543 h 1793"/>
                <a:gd name="T48" fmla="*/ 1302 w 1553"/>
                <a:gd name="T49" fmla="*/ 770 h 1793"/>
                <a:gd name="T50" fmla="*/ 1302 w 1553"/>
                <a:gd name="T51" fmla="*/ 1005 h 1793"/>
                <a:gd name="T52" fmla="*/ 1302 w 1553"/>
                <a:gd name="T53" fmla="*/ 1186 h 1793"/>
                <a:gd name="T54" fmla="*/ 1301 w 1553"/>
                <a:gd name="T55" fmla="*/ 1272 h 1793"/>
                <a:gd name="T56" fmla="*/ 1291 w 1553"/>
                <a:gd name="T57" fmla="*/ 1346 h 1793"/>
                <a:gd name="T58" fmla="*/ 1271 w 1553"/>
                <a:gd name="T59" fmla="*/ 1418 h 1793"/>
                <a:gd name="T60" fmla="*/ 1239 w 1553"/>
                <a:gd name="T61" fmla="*/ 1483 h 1793"/>
                <a:gd name="T62" fmla="*/ 1198 w 1553"/>
                <a:gd name="T63" fmla="*/ 1544 h 1793"/>
                <a:gd name="T64" fmla="*/ 1148 w 1553"/>
                <a:gd name="T65" fmla="*/ 1597 h 1793"/>
                <a:gd name="T66" fmla="*/ 1091 w 1553"/>
                <a:gd name="T67" fmla="*/ 1644 h 1793"/>
                <a:gd name="T68" fmla="*/ 1027 w 1553"/>
                <a:gd name="T69" fmla="*/ 1682 h 1793"/>
                <a:gd name="T70" fmla="*/ 957 w 1553"/>
                <a:gd name="T71" fmla="*/ 1713 h 1793"/>
                <a:gd name="T72" fmla="*/ 883 w 1553"/>
                <a:gd name="T73" fmla="*/ 1732 h 1793"/>
                <a:gd name="T74" fmla="*/ 803 w 1553"/>
                <a:gd name="T75" fmla="*/ 1743 h 1793"/>
                <a:gd name="T76" fmla="*/ 723 w 1553"/>
                <a:gd name="T77" fmla="*/ 1740 h 1793"/>
                <a:gd name="T78" fmla="*/ 645 w 1553"/>
                <a:gd name="T79" fmla="*/ 1727 h 1793"/>
                <a:gd name="T80" fmla="*/ 571 w 1553"/>
                <a:gd name="T81" fmla="*/ 1704 h 1793"/>
                <a:gd name="T82" fmla="*/ 504 w 1553"/>
                <a:gd name="T83" fmla="*/ 1671 h 1793"/>
                <a:gd name="T84" fmla="*/ 442 w 1553"/>
                <a:gd name="T85" fmla="*/ 1629 h 1793"/>
                <a:gd name="T86" fmla="*/ 387 w 1553"/>
                <a:gd name="T87" fmla="*/ 1580 h 1793"/>
                <a:gd name="T88" fmla="*/ 340 w 1553"/>
                <a:gd name="T89" fmla="*/ 1524 h 1793"/>
                <a:gd name="T90" fmla="*/ 303 w 1553"/>
                <a:gd name="T91" fmla="*/ 1462 h 1793"/>
                <a:gd name="T92" fmla="*/ 274 w 1553"/>
                <a:gd name="T93" fmla="*/ 1394 h 1793"/>
                <a:gd name="T94" fmla="*/ 257 w 1553"/>
                <a:gd name="T95" fmla="*/ 1322 h 1793"/>
                <a:gd name="T96" fmla="*/ 251 w 1553"/>
                <a:gd name="T97" fmla="*/ 1246 h 1793"/>
                <a:gd name="T98" fmla="*/ 251 w 1553"/>
                <a:gd name="T99" fmla="*/ 1075 h 1793"/>
                <a:gd name="T100" fmla="*/ 252 w 1553"/>
                <a:gd name="T101" fmla="*/ 909 h 1793"/>
                <a:gd name="T102" fmla="*/ 253 w 1553"/>
                <a:gd name="T103" fmla="*/ 743 h 1793"/>
                <a:gd name="T104" fmla="*/ 254 w 1553"/>
                <a:gd name="T105" fmla="*/ 577 h 1793"/>
                <a:gd name="T106" fmla="*/ 254 w 1553"/>
                <a:gd name="T107" fmla="*/ 408 h 1793"/>
                <a:gd name="T108" fmla="*/ 0 w 1553"/>
                <a:gd name="T109" fmla="*/ 898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53" h="1793">
                  <a:moveTo>
                    <a:pt x="0" y="898"/>
                  </a:moveTo>
                  <a:lnTo>
                    <a:pt x="3" y="935"/>
                  </a:lnTo>
                  <a:lnTo>
                    <a:pt x="7" y="973"/>
                  </a:lnTo>
                  <a:lnTo>
                    <a:pt x="13" y="1011"/>
                  </a:lnTo>
                  <a:lnTo>
                    <a:pt x="21" y="1049"/>
                  </a:lnTo>
                  <a:lnTo>
                    <a:pt x="31" y="1088"/>
                  </a:lnTo>
                  <a:lnTo>
                    <a:pt x="42" y="1126"/>
                  </a:lnTo>
                  <a:lnTo>
                    <a:pt x="55" y="1165"/>
                  </a:lnTo>
                  <a:lnTo>
                    <a:pt x="70" y="1203"/>
                  </a:lnTo>
                  <a:lnTo>
                    <a:pt x="86" y="1241"/>
                  </a:lnTo>
                  <a:lnTo>
                    <a:pt x="103" y="1279"/>
                  </a:lnTo>
                  <a:lnTo>
                    <a:pt x="122" y="1316"/>
                  </a:lnTo>
                  <a:lnTo>
                    <a:pt x="143" y="1353"/>
                  </a:lnTo>
                  <a:lnTo>
                    <a:pt x="164" y="1389"/>
                  </a:lnTo>
                  <a:lnTo>
                    <a:pt x="187" y="1424"/>
                  </a:lnTo>
                  <a:lnTo>
                    <a:pt x="211" y="1458"/>
                  </a:lnTo>
                  <a:lnTo>
                    <a:pt x="237" y="1493"/>
                  </a:lnTo>
                  <a:lnTo>
                    <a:pt x="263" y="1524"/>
                  </a:lnTo>
                  <a:lnTo>
                    <a:pt x="292" y="1555"/>
                  </a:lnTo>
                  <a:lnTo>
                    <a:pt x="320" y="1585"/>
                  </a:lnTo>
                  <a:lnTo>
                    <a:pt x="350" y="1613"/>
                  </a:lnTo>
                  <a:lnTo>
                    <a:pt x="380" y="1639"/>
                  </a:lnTo>
                  <a:lnTo>
                    <a:pt x="412" y="1664"/>
                  </a:lnTo>
                  <a:lnTo>
                    <a:pt x="445" y="1687"/>
                  </a:lnTo>
                  <a:lnTo>
                    <a:pt x="479" y="1707"/>
                  </a:lnTo>
                  <a:lnTo>
                    <a:pt x="513" y="1727"/>
                  </a:lnTo>
                  <a:lnTo>
                    <a:pt x="549" y="1744"/>
                  </a:lnTo>
                  <a:lnTo>
                    <a:pt x="585" y="1759"/>
                  </a:lnTo>
                  <a:lnTo>
                    <a:pt x="621" y="1770"/>
                  </a:lnTo>
                  <a:lnTo>
                    <a:pt x="659" y="1780"/>
                  </a:lnTo>
                  <a:lnTo>
                    <a:pt x="696" y="1787"/>
                  </a:lnTo>
                  <a:lnTo>
                    <a:pt x="735" y="1792"/>
                  </a:lnTo>
                  <a:lnTo>
                    <a:pt x="774" y="1793"/>
                  </a:lnTo>
                  <a:lnTo>
                    <a:pt x="812" y="1792"/>
                  </a:lnTo>
                  <a:lnTo>
                    <a:pt x="851" y="1787"/>
                  </a:lnTo>
                  <a:lnTo>
                    <a:pt x="889" y="1780"/>
                  </a:lnTo>
                  <a:lnTo>
                    <a:pt x="926" y="1770"/>
                  </a:lnTo>
                  <a:lnTo>
                    <a:pt x="964" y="1759"/>
                  </a:lnTo>
                  <a:lnTo>
                    <a:pt x="999" y="1744"/>
                  </a:lnTo>
                  <a:lnTo>
                    <a:pt x="1034" y="1727"/>
                  </a:lnTo>
                  <a:lnTo>
                    <a:pt x="1069" y="1707"/>
                  </a:lnTo>
                  <a:lnTo>
                    <a:pt x="1103" y="1687"/>
                  </a:lnTo>
                  <a:lnTo>
                    <a:pt x="1136" y="1664"/>
                  </a:lnTo>
                  <a:lnTo>
                    <a:pt x="1168" y="1639"/>
                  </a:lnTo>
                  <a:lnTo>
                    <a:pt x="1199" y="1613"/>
                  </a:lnTo>
                  <a:lnTo>
                    <a:pt x="1230" y="1585"/>
                  </a:lnTo>
                  <a:lnTo>
                    <a:pt x="1258" y="1555"/>
                  </a:lnTo>
                  <a:lnTo>
                    <a:pt x="1287" y="1524"/>
                  </a:lnTo>
                  <a:lnTo>
                    <a:pt x="1314" y="1493"/>
                  </a:lnTo>
                  <a:lnTo>
                    <a:pt x="1339" y="1458"/>
                  </a:lnTo>
                  <a:lnTo>
                    <a:pt x="1364" y="1424"/>
                  </a:lnTo>
                  <a:lnTo>
                    <a:pt x="1387" y="1389"/>
                  </a:lnTo>
                  <a:lnTo>
                    <a:pt x="1409" y="1353"/>
                  </a:lnTo>
                  <a:lnTo>
                    <a:pt x="1430" y="1316"/>
                  </a:lnTo>
                  <a:lnTo>
                    <a:pt x="1449" y="1279"/>
                  </a:lnTo>
                  <a:lnTo>
                    <a:pt x="1466" y="1241"/>
                  </a:lnTo>
                  <a:lnTo>
                    <a:pt x="1482" y="1203"/>
                  </a:lnTo>
                  <a:lnTo>
                    <a:pt x="1497" y="1165"/>
                  </a:lnTo>
                  <a:lnTo>
                    <a:pt x="1511" y="1126"/>
                  </a:lnTo>
                  <a:lnTo>
                    <a:pt x="1522" y="1088"/>
                  </a:lnTo>
                  <a:lnTo>
                    <a:pt x="1531" y="1049"/>
                  </a:lnTo>
                  <a:lnTo>
                    <a:pt x="1539" y="1011"/>
                  </a:lnTo>
                  <a:lnTo>
                    <a:pt x="1546" y="973"/>
                  </a:lnTo>
                  <a:lnTo>
                    <a:pt x="1550" y="935"/>
                  </a:lnTo>
                  <a:lnTo>
                    <a:pt x="1553" y="898"/>
                  </a:lnTo>
                  <a:lnTo>
                    <a:pt x="1553" y="0"/>
                  </a:lnTo>
                  <a:lnTo>
                    <a:pt x="1302" y="351"/>
                  </a:lnTo>
                  <a:lnTo>
                    <a:pt x="1302" y="360"/>
                  </a:lnTo>
                  <a:lnTo>
                    <a:pt x="1302" y="386"/>
                  </a:lnTo>
                  <a:lnTo>
                    <a:pt x="1302" y="427"/>
                  </a:lnTo>
                  <a:lnTo>
                    <a:pt x="1302" y="480"/>
                  </a:lnTo>
                  <a:lnTo>
                    <a:pt x="1302" y="543"/>
                  </a:lnTo>
                  <a:lnTo>
                    <a:pt x="1302" y="614"/>
                  </a:lnTo>
                  <a:lnTo>
                    <a:pt x="1302" y="690"/>
                  </a:lnTo>
                  <a:lnTo>
                    <a:pt x="1302" y="770"/>
                  </a:lnTo>
                  <a:lnTo>
                    <a:pt x="1302" y="850"/>
                  </a:lnTo>
                  <a:lnTo>
                    <a:pt x="1302" y="930"/>
                  </a:lnTo>
                  <a:lnTo>
                    <a:pt x="1302" y="1005"/>
                  </a:lnTo>
                  <a:lnTo>
                    <a:pt x="1302" y="1074"/>
                  </a:lnTo>
                  <a:lnTo>
                    <a:pt x="1302" y="1136"/>
                  </a:lnTo>
                  <a:lnTo>
                    <a:pt x="1302" y="1186"/>
                  </a:lnTo>
                  <a:lnTo>
                    <a:pt x="1302" y="1223"/>
                  </a:lnTo>
                  <a:lnTo>
                    <a:pt x="1302" y="1246"/>
                  </a:lnTo>
                  <a:lnTo>
                    <a:pt x="1301" y="1272"/>
                  </a:lnTo>
                  <a:lnTo>
                    <a:pt x="1299" y="1297"/>
                  </a:lnTo>
                  <a:lnTo>
                    <a:pt x="1296" y="1322"/>
                  </a:lnTo>
                  <a:lnTo>
                    <a:pt x="1291" y="1346"/>
                  </a:lnTo>
                  <a:lnTo>
                    <a:pt x="1285" y="1371"/>
                  </a:lnTo>
                  <a:lnTo>
                    <a:pt x="1279" y="1394"/>
                  </a:lnTo>
                  <a:lnTo>
                    <a:pt x="1271" y="1418"/>
                  </a:lnTo>
                  <a:lnTo>
                    <a:pt x="1260" y="1439"/>
                  </a:lnTo>
                  <a:lnTo>
                    <a:pt x="1250" y="1462"/>
                  </a:lnTo>
                  <a:lnTo>
                    <a:pt x="1239" y="1483"/>
                  </a:lnTo>
                  <a:lnTo>
                    <a:pt x="1226" y="1504"/>
                  </a:lnTo>
                  <a:lnTo>
                    <a:pt x="1213" y="1524"/>
                  </a:lnTo>
                  <a:lnTo>
                    <a:pt x="1198" y="1544"/>
                  </a:lnTo>
                  <a:lnTo>
                    <a:pt x="1182" y="1562"/>
                  </a:lnTo>
                  <a:lnTo>
                    <a:pt x="1166" y="1580"/>
                  </a:lnTo>
                  <a:lnTo>
                    <a:pt x="1148" y="1597"/>
                  </a:lnTo>
                  <a:lnTo>
                    <a:pt x="1130" y="1614"/>
                  </a:lnTo>
                  <a:lnTo>
                    <a:pt x="1110" y="1629"/>
                  </a:lnTo>
                  <a:lnTo>
                    <a:pt x="1091" y="1644"/>
                  </a:lnTo>
                  <a:lnTo>
                    <a:pt x="1070" y="1659"/>
                  </a:lnTo>
                  <a:lnTo>
                    <a:pt x="1049" y="1671"/>
                  </a:lnTo>
                  <a:lnTo>
                    <a:pt x="1027" y="1682"/>
                  </a:lnTo>
                  <a:lnTo>
                    <a:pt x="1005" y="1694"/>
                  </a:lnTo>
                  <a:lnTo>
                    <a:pt x="981" y="1704"/>
                  </a:lnTo>
                  <a:lnTo>
                    <a:pt x="957" y="1713"/>
                  </a:lnTo>
                  <a:lnTo>
                    <a:pt x="933" y="1720"/>
                  </a:lnTo>
                  <a:lnTo>
                    <a:pt x="908" y="1727"/>
                  </a:lnTo>
                  <a:lnTo>
                    <a:pt x="883" y="1732"/>
                  </a:lnTo>
                  <a:lnTo>
                    <a:pt x="857" y="1737"/>
                  </a:lnTo>
                  <a:lnTo>
                    <a:pt x="831" y="1740"/>
                  </a:lnTo>
                  <a:lnTo>
                    <a:pt x="803" y="1743"/>
                  </a:lnTo>
                  <a:lnTo>
                    <a:pt x="776" y="1743"/>
                  </a:lnTo>
                  <a:lnTo>
                    <a:pt x="750" y="1743"/>
                  </a:lnTo>
                  <a:lnTo>
                    <a:pt x="723" y="1740"/>
                  </a:lnTo>
                  <a:lnTo>
                    <a:pt x="696" y="1737"/>
                  </a:lnTo>
                  <a:lnTo>
                    <a:pt x="670" y="1732"/>
                  </a:lnTo>
                  <a:lnTo>
                    <a:pt x="645" y="1727"/>
                  </a:lnTo>
                  <a:lnTo>
                    <a:pt x="620" y="1720"/>
                  </a:lnTo>
                  <a:lnTo>
                    <a:pt x="595" y="1713"/>
                  </a:lnTo>
                  <a:lnTo>
                    <a:pt x="571" y="1704"/>
                  </a:lnTo>
                  <a:lnTo>
                    <a:pt x="549" y="1694"/>
                  </a:lnTo>
                  <a:lnTo>
                    <a:pt x="526" y="1682"/>
                  </a:lnTo>
                  <a:lnTo>
                    <a:pt x="504" y="1671"/>
                  </a:lnTo>
                  <a:lnTo>
                    <a:pt x="483" y="1659"/>
                  </a:lnTo>
                  <a:lnTo>
                    <a:pt x="462" y="1644"/>
                  </a:lnTo>
                  <a:lnTo>
                    <a:pt x="442" y="1629"/>
                  </a:lnTo>
                  <a:lnTo>
                    <a:pt x="423" y="1614"/>
                  </a:lnTo>
                  <a:lnTo>
                    <a:pt x="405" y="1597"/>
                  </a:lnTo>
                  <a:lnTo>
                    <a:pt x="387" y="1580"/>
                  </a:lnTo>
                  <a:lnTo>
                    <a:pt x="371" y="1562"/>
                  </a:lnTo>
                  <a:lnTo>
                    <a:pt x="355" y="1544"/>
                  </a:lnTo>
                  <a:lnTo>
                    <a:pt x="340" y="1524"/>
                  </a:lnTo>
                  <a:lnTo>
                    <a:pt x="327" y="1504"/>
                  </a:lnTo>
                  <a:lnTo>
                    <a:pt x="314" y="1483"/>
                  </a:lnTo>
                  <a:lnTo>
                    <a:pt x="303" y="1462"/>
                  </a:lnTo>
                  <a:lnTo>
                    <a:pt x="292" y="1439"/>
                  </a:lnTo>
                  <a:lnTo>
                    <a:pt x="282" y="1418"/>
                  </a:lnTo>
                  <a:lnTo>
                    <a:pt x="274" y="1394"/>
                  </a:lnTo>
                  <a:lnTo>
                    <a:pt x="268" y="1371"/>
                  </a:lnTo>
                  <a:lnTo>
                    <a:pt x="262" y="1346"/>
                  </a:lnTo>
                  <a:lnTo>
                    <a:pt x="257" y="1322"/>
                  </a:lnTo>
                  <a:lnTo>
                    <a:pt x="254" y="1297"/>
                  </a:lnTo>
                  <a:lnTo>
                    <a:pt x="252" y="1272"/>
                  </a:lnTo>
                  <a:lnTo>
                    <a:pt x="251" y="1246"/>
                  </a:lnTo>
                  <a:lnTo>
                    <a:pt x="251" y="1189"/>
                  </a:lnTo>
                  <a:lnTo>
                    <a:pt x="251" y="1132"/>
                  </a:lnTo>
                  <a:lnTo>
                    <a:pt x="251" y="1075"/>
                  </a:lnTo>
                  <a:lnTo>
                    <a:pt x="252" y="1020"/>
                  </a:lnTo>
                  <a:lnTo>
                    <a:pt x="252" y="964"/>
                  </a:lnTo>
                  <a:lnTo>
                    <a:pt x="252" y="909"/>
                  </a:lnTo>
                  <a:lnTo>
                    <a:pt x="253" y="854"/>
                  </a:lnTo>
                  <a:lnTo>
                    <a:pt x="253" y="799"/>
                  </a:lnTo>
                  <a:lnTo>
                    <a:pt x="253" y="743"/>
                  </a:lnTo>
                  <a:lnTo>
                    <a:pt x="253" y="689"/>
                  </a:lnTo>
                  <a:lnTo>
                    <a:pt x="254" y="633"/>
                  </a:lnTo>
                  <a:lnTo>
                    <a:pt x="254" y="577"/>
                  </a:lnTo>
                  <a:lnTo>
                    <a:pt x="254" y="522"/>
                  </a:lnTo>
                  <a:lnTo>
                    <a:pt x="254" y="465"/>
                  </a:lnTo>
                  <a:lnTo>
                    <a:pt x="254" y="408"/>
                  </a:lnTo>
                  <a:lnTo>
                    <a:pt x="254" y="351"/>
                  </a:lnTo>
                  <a:lnTo>
                    <a:pt x="0" y="0"/>
                  </a:lnTo>
                  <a:lnTo>
                    <a:pt x="0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27163" y="1196975"/>
              <a:ext cx="1319212" cy="146050"/>
            </a:xfrm>
            <a:custGeom>
              <a:avLst/>
              <a:gdLst>
                <a:gd name="T0" fmla="*/ 62 w 4158"/>
                <a:gd name="T1" fmla="*/ 257 h 462"/>
                <a:gd name="T2" fmla="*/ 0 w 4158"/>
                <a:gd name="T3" fmla="*/ 97 h 462"/>
                <a:gd name="T4" fmla="*/ 180 w 4158"/>
                <a:gd name="T5" fmla="*/ 97 h 462"/>
                <a:gd name="T6" fmla="*/ 567 w 4158"/>
                <a:gd name="T7" fmla="*/ 374 h 462"/>
                <a:gd name="T8" fmla="*/ 341 w 4158"/>
                <a:gd name="T9" fmla="*/ 380 h 462"/>
                <a:gd name="T10" fmla="*/ 391 w 4158"/>
                <a:gd name="T11" fmla="*/ 91 h 462"/>
                <a:gd name="T12" fmla="*/ 886 w 4158"/>
                <a:gd name="T13" fmla="*/ 453 h 462"/>
                <a:gd name="T14" fmla="*/ 621 w 4158"/>
                <a:gd name="T15" fmla="*/ 384 h 462"/>
                <a:gd name="T16" fmla="*/ 660 w 4158"/>
                <a:gd name="T17" fmla="*/ 91 h 462"/>
                <a:gd name="T18" fmla="*/ 837 w 4158"/>
                <a:gd name="T19" fmla="*/ 91 h 462"/>
                <a:gd name="T20" fmla="*/ 1167 w 4158"/>
                <a:gd name="T21" fmla="*/ 385 h 462"/>
                <a:gd name="T22" fmla="*/ 1113 w 4158"/>
                <a:gd name="T23" fmla="*/ 202 h 462"/>
                <a:gd name="T24" fmla="*/ 934 w 4158"/>
                <a:gd name="T25" fmla="*/ 382 h 462"/>
                <a:gd name="T26" fmla="*/ 993 w 4158"/>
                <a:gd name="T27" fmla="*/ 97 h 462"/>
                <a:gd name="T28" fmla="*/ 1146 w 4158"/>
                <a:gd name="T29" fmla="*/ 90 h 462"/>
                <a:gd name="T30" fmla="*/ 1492 w 4158"/>
                <a:gd name="T31" fmla="*/ 348 h 462"/>
                <a:gd name="T32" fmla="*/ 1250 w 4158"/>
                <a:gd name="T33" fmla="*/ 320 h 462"/>
                <a:gd name="T34" fmla="*/ 1351 w 4158"/>
                <a:gd name="T35" fmla="*/ 88 h 462"/>
                <a:gd name="T36" fmla="*/ 1464 w 4158"/>
                <a:gd name="T37" fmla="*/ 237 h 462"/>
                <a:gd name="T38" fmla="*/ 1353 w 4158"/>
                <a:gd name="T39" fmla="*/ 139 h 462"/>
                <a:gd name="T40" fmla="*/ 1311 w 4158"/>
                <a:gd name="T41" fmla="*/ 297 h 462"/>
                <a:gd name="T42" fmla="*/ 1450 w 4158"/>
                <a:gd name="T43" fmla="*/ 303 h 462"/>
                <a:gd name="T44" fmla="*/ 1773 w 4158"/>
                <a:gd name="T45" fmla="*/ 385 h 462"/>
                <a:gd name="T46" fmla="*/ 1593 w 4158"/>
                <a:gd name="T47" fmla="*/ 385 h 462"/>
                <a:gd name="T48" fmla="*/ 1642 w 4158"/>
                <a:gd name="T49" fmla="*/ 94 h 462"/>
                <a:gd name="T50" fmla="*/ 1822 w 4158"/>
                <a:gd name="T51" fmla="*/ 94 h 462"/>
                <a:gd name="T52" fmla="*/ 2087 w 4158"/>
                <a:gd name="T53" fmla="*/ 381 h 462"/>
                <a:gd name="T54" fmla="*/ 1865 w 4158"/>
                <a:gd name="T55" fmla="*/ 374 h 462"/>
                <a:gd name="T56" fmla="*/ 2051 w 4158"/>
                <a:gd name="T57" fmla="*/ 103 h 462"/>
                <a:gd name="T58" fmla="*/ 2376 w 4158"/>
                <a:gd name="T59" fmla="*/ 384 h 462"/>
                <a:gd name="T60" fmla="*/ 2252 w 4158"/>
                <a:gd name="T61" fmla="*/ 351 h 462"/>
                <a:gd name="T62" fmla="*/ 2159 w 4158"/>
                <a:gd name="T63" fmla="*/ 365 h 462"/>
                <a:gd name="T64" fmla="*/ 2223 w 4158"/>
                <a:gd name="T65" fmla="*/ 244 h 462"/>
                <a:gd name="T66" fmla="*/ 2424 w 4158"/>
                <a:gd name="T67" fmla="*/ 94 h 462"/>
                <a:gd name="T68" fmla="*/ 2661 w 4158"/>
                <a:gd name="T69" fmla="*/ 377 h 462"/>
                <a:gd name="T70" fmla="*/ 2511 w 4158"/>
                <a:gd name="T71" fmla="*/ 91 h 462"/>
                <a:gd name="T72" fmla="*/ 2681 w 4158"/>
                <a:gd name="T73" fmla="*/ 212 h 462"/>
                <a:gd name="T74" fmla="*/ 2598 w 4158"/>
                <a:gd name="T75" fmla="*/ 245 h 462"/>
                <a:gd name="T76" fmla="*/ 3010 w 4158"/>
                <a:gd name="T77" fmla="*/ 381 h 462"/>
                <a:gd name="T78" fmla="*/ 2830 w 4158"/>
                <a:gd name="T79" fmla="*/ 381 h 462"/>
                <a:gd name="T80" fmla="*/ 2782 w 4158"/>
                <a:gd name="T81" fmla="*/ 91 h 462"/>
                <a:gd name="T82" fmla="*/ 2961 w 4158"/>
                <a:gd name="T83" fmla="*/ 91 h 462"/>
                <a:gd name="T84" fmla="*/ 3389 w 4158"/>
                <a:gd name="T85" fmla="*/ 385 h 462"/>
                <a:gd name="T86" fmla="*/ 3374 w 4158"/>
                <a:gd name="T87" fmla="*/ 89 h 462"/>
                <a:gd name="T88" fmla="*/ 3268 w 4158"/>
                <a:gd name="T89" fmla="*/ 362 h 462"/>
                <a:gd name="T90" fmla="*/ 3083 w 4158"/>
                <a:gd name="T91" fmla="*/ 95 h 462"/>
                <a:gd name="T92" fmla="*/ 3227 w 4158"/>
                <a:gd name="T93" fmla="*/ 203 h 462"/>
                <a:gd name="T94" fmla="*/ 3218 w 4158"/>
                <a:gd name="T95" fmla="*/ 253 h 462"/>
                <a:gd name="T96" fmla="*/ 3725 w 4158"/>
                <a:gd name="T97" fmla="*/ 377 h 462"/>
                <a:gd name="T98" fmla="*/ 3663 w 4158"/>
                <a:gd name="T99" fmla="*/ 205 h 462"/>
                <a:gd name="T100" fmla="*/ 3509 w 4158"/>
                <a:gd name="T101" fmla="*/ 386 h 462"/>
                <a:gd name="T102" fmla="*/ 3514 w 4158"/>
                <a:gd name="T103" fmla="*/ 90 h 462"/>
                <a:gd name="T104" fmla="*/ 3669 w 4158"/>
                <a:gd name="T105" fmla="*/ 96 h 462"/>
                <a:gd name="T106" fmla="*/ 3688 w 4158"/>
                <a:gd name="T107" fmla="*/ 24 h 462"/>
                <a:gd name="T108" fmla="*/ 3554 w 4158"/>
                <a:gd name="T109" fmla="*/ 69 h 462"/>
                <a:gd name="T110" fmla="*/ 3542 w 4158"/>
                <a:gd name="T111" fmla="*/ 0 h 462"/>
                <a:gd name="T112" fmla="*/ 3622 w 4158"/>
                <a:gd name="T113" fmla="*/ 35 h 462"/>
                <a:gd name="T114" fmla="*/ 3688 w 4158"/>
                <a:gd name="T115" fmla="*/ 7 h 462"/>
                <a:gd name="T116" fmla="*/ 4094 w 4158"/>
                <a:gd name="T117" fmla="*/ 377 h 462"/>
                <a:gd name="T118" fmla="*/ 3954 w 4158"/>
                <a:gd name="T119" fmla="*/ 384 h 462"/>
                <a:gd name="T120" fmla="*/ 3921 w 4158"/>
                <a:gd name="T121" fmla="*/ 90 h 462"/>
                <a:gd name="T122" fmla="*/ 3984 w 4158"/>
                <a:gd name="T123" fmla="*/ 260 h 462"/>
                <a:gd name="T124" fmla="*/ 4158 w 4158"/>
                <a:gd name="T125" fmla="*/ 37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58" h="462">
                  <a:moveTo>
                    <a:pt x="242" y="376"/>
                  </a:moveTo>
                  <a:lnTo>
                    <a:pt x="241" y="378"/>
                  </a:lnTo>
                  <a:lnTo>
                    <a:pt x="240" y="380"/>
                  </a:lnTo>
                  <a:lnTo>
                    <a:pt x="238" y="381"/>
                  </a:lnTo>
                  <a:lnTo>
                    <a:pt x="235" y="384"/>
                  </a:lnTo>
                  <a:lnTo>
                    <a:pt x="231" y="385"/>
                  </a:lnTo>
                  <a:lnTo>
                    <a:pt x="225" y="385"/>
                  </a:lnTo>
                  <a:lnTo>
                    <a:pt x="218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5" y="384"/>
                  </a:lnTo>
                  <a:lnTo>
                    <a:pt x="182" y="381"/>
                  </a:lnTo>
                  <a:lnTo>
                    <a:pt x="181" y="380"/>
                  </a:lnTo>
                  <a:lnTo>
                    <a:pt x="180" y="378"/>
                  </a:lnTo>
                  <a:lnTo>
                    <a:pt x="178" y="376"/>
                  </a:lnTo>
                  <a:lnTo>
                    <a:pt x="178" y="257"/>
                  </a:lnTo>
                  <a:lnTo>
                    <a:pt x="62" y="257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1"/>
                  </a:lnTo>
                  <a:lnTo>
                    <a:pt x="56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1" y="386"/>
                  </a:lnTo>
                  <a:lnTo>
                    <a:pt x="23" y="386"/>
                  </a:lnTo>
                  <a:lnTo>
                    <a:pt x="16" y="385"/>
                  </a:lnTo>
                  <a:lnTo>
                    <a:pt x="10" y="385"/>
                  </a:lnTo>
                  <a:lnTo>
                    <a:pt x="6" y="384"/>
                  </a:lnTo>
                  <a:lnTo>
                    <a:pt x="3" y="381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6" y="93"/>
                  </a:lnTo>
                  <a:lnTo>
                    <a:pt x="10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1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6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62" y="207"/>
                  </a:lnTo>
                  <a:lnTo>
                    <a:pt x="178" y="207"/>
                  </a:lnTo>
                  <a:lnTo>
                    <a:pt x="178" y="99"/>
                  </a:lnTo>
                  <a:lnTo>
                    <a:pt x="180" y="97"/>
                  </a:lnTo>
                  <a:lnTo>
                    <a:pt x="181" y="95"/>
                  </a:lnTo>
                  <a:lnTo>
                    <a:pt x="182" y="94"/>
                  </a:lnTo>
                  <a:lnTo>
                    <a:pt x="185" y="93"/>
                  </a:lnTo>
                  <a:lnTo>
                    <a:pt x="190" y="91"/>
                  </a:lnTo>
                  <a:lnTo>
                    <a:pt x="194" y="90"/>
                  </a:lnTo>
                  <a:lnTo>
                    <a:pt x="201" y="90"/>
                  </a:lnTo>
                  <a:lnTo>
                    <a:pt x="210" y="89"/>
                  </a:lnTo>
                  <a:lnTo>
                    <a:pt x="218" y="90"/>
                  </a:lnTo>
                  <a:lnTo>
                    <a:pt x="225" y="90"/>
                  </a:lnTo>
                  <a:lnTo>
                    <a:pt x="231" y="91"/>
                  </a:lnTo>
                  <a:lnTo>
                    <a:pt x="235" y="93"/>
                  </a:lnTo>
                  <a:lnTo>
                    <a:pt x="238" y="94"/>
                  </a:lnTo>
                  <a:lnTo>
                    <a:pt x="240" y="95"/>
                  </a:lnTo>
                  <a:lnTo>
                    <a:pt x="241" y="97"/>
                  </a:lnTo>
                  <a:lnTo>
                    <a:pt x="242" y="99"/>
                  </a:lnTo>
                  <a:lnTo>
                    <a:pt x="242" y="376"/>
                  </a:lnTo>
                  <a:close/>
                  <a:moveTo>
                    <a:pt x="564" y="362"/>
                  </a:moveTo>
                  <a:lnTo>
                    <a:pt x="566" y="370"/>
                  </a:lnTo>
                  <a:lnTo>
                    <a:pt x="567" y="374"/>
                  </a:lnTo>
                  <a:lnTo>
                    <a:pt x="567" y="379"/>
                  </a:lnTo>
                  <a:lnTo>
                    <a:pt x="565" y="382"/>
                  </a:lnTo>
                  <a:lnTo>
                    <a:pt x="562" y="384"/>
                  </a:lnTo>
                  <a:lnTo>
                    <a:pt x="556" y="385"/>
                  </a:lnTo>
                  <a:lnTo>
                    <a:pt x="548" y="386"/>
                  </a:lnTo>
                  <a:lnTo>
                    <a:pt x="538" y="386"/>
                  </a:lnTo>
                  <a:lnTo>
                    <a:pt x="526" y="386"/>
                  </a:lnTo>
                  <a:lnTo>
                    <a:pt x="519" y="386"/>
                  </a:lnTo>
                  <a:lnTo>
                    <a:pt x="513" y="385"/>
                  </a:lnTo>
                  <a:lnTo>
                    <a:pt x="508" y="384"/>
                  </a:lnTo>
                  <a:lnTo>
                    <a:pt x="505" y="382"/>
                  </a:lnTo>
                  <a:lnTo>
                    <a:pt x="503" y="381"/>
                  </a:lnTo>
                  <a:lnTo>
                    <a:pt x="501" y="379"/>
                  </a:lnTo>
                  <a:lnTo>
                    <a:pt x="500" y="377"/>
                  </a:lnTo>
                  <a:lnTo>
                    <a:pt x="480" y="318"/>
                  </a:lnTo>
                  <a:lnTo>
                    <a:pt x="363" y="318"/>
                  </a:lnTo>
                  <a:lnTo>
                    <a:pt x="343" y="374"/>
                  </a:lnTo>
                  <a:lnTo>
                    <a:pt x="342" y="378"/>
                  </a:lnTo>
                  <a:lnTo>
                    <a:pt x="341" y="380"/>
                  </a:lnTo>
                  <a:lnTo>
                    <a:pt x="339" y="382"/>
                  </a:lnTo>
                  <a:lnTo>
                    <a:pt x="335" y="384"/>
                  </a:lnTo>
                  <a:lnTo>
                    <a:pt x="332" y="385"/>
                  </a:lnTo>
                  <a:lnTo>
                    <a:pt x="326" y="385"/>
                  </a:lnTo>
                  <a:lnTo>
                    <a:pt x="318" y="386"/>
                  </a:lnTo>
                  <a:lnTo>
                    <a:pt x="309" y="386"/>
                  </a:lnTo>
                  <a:lnTo>
                    <a:pt x="299" y="386"/>
                  </a:lnTo>
                  <a:lnTo>
                    <a:pt x="292" y="385"/>
                  </a:lnTo>
                  <a:lnTo>
                    <a:pt x="287" y="384"/>
                  </a:lnTo>
                  <a:lnTo>
                    <a:pt x="283" y="381"/>
                  </a:lnTo>
                  <a:lnTo>
                    <a:pt x="282" y="379"/>
                  </a:lnTo>
                  <a:lnTo>
                    <a:pt x="282" y="374"/>
                  </a:lnTo>
                  <a:lnTo>
                    <a:pt x="283" y="369"/>
                  </a:lnTo>
                  <a:lnTo>
                    <a:pt x="285" y="362"/>
                  </a:lnTo>
                  <a:lnTo>
                    <a:pt x="381" y="102"/>
                  </a:lnTo>
                  <a:lnTo>
                    <a:pt x="383" y="98"/>
                  </a:lnTo>
                  <a:lnTo>
                    <a:pt x="384" y="95"/>
                  </a:lnTo>
                  <a:lnTo>
                    <a:pt x="387" y="94"/>
                  </a:lnTo>
                  <a:lnTo>
                    <a:pt x="391" y="91"/>
                  </a:lnTo>
                  <a:lnTo>
                    <a:pt x="396" y="90"/>
                  </a:lnTo>
                  <a:lnTo>
                    <a:pt x="403" y="90"/>
                  </a:lnTo>
                  <a:lnTo>
                    <a:pt x="410" y="90"/>
                  </a:lnTo>
                  <a:lnTo>
                    <a:pt x="422" y="89"/>
                  </a:lnTo>
                  <a:lnTo>
                    <a:pt x="434" y="90"/>
                  </a:lnTo>
                  <a:lnTo>
                    <a:pt x="445" y="90"/>
                  </a:lnTo>
                  <a:lnTo>
                    <a:pt x="451" y="90"/>
                  </a:lnTo>
                  <a:lnTo>
                    <a:pt x="457" y="91"/>
                  </a:lnTo>
                  <a:lnTo>
                    <a:pt x="462" y="94"/>
                  </a:lnTo>
                  <a:lnTo>
                    <a:pt x="464" y="96"/>
                  </a:lnTo>
                  <a:lnTo>
                    <a:pt x="466" y="98"/>
                  </a:lnTo>
                  <a:lnTo>
                    <a:pt x="467" y="103"/>
                  </a:lnTo>
                  <a:lnTo>
                    <a:pt x="564" y="362"/>
                  </a:lnTo>
                  <a:close/>
                  <a:moveTo>
                    <a:pt x="421" y="147"/>
                  </a:moveTo>
                  <a:lnTo>
                    <a:pt x="421" y="147"/>
                  </a:lnTo>
                  <a:lnTo>
                    <a:pt x="377" y="272"/>
                  </a:lnTo>
                  <a:lnTo>
                    <a:pt x="465" y="272"/>
                  </a:lnTo>
                  <a:lnTo>
                    <a:pt x="421" y="147"/>
                  </a:lnTo>
                  <a:close/>
                  <a:moveTo>
                    <a:pt x="886" y="453"/>
                  </a:moveTo>
                  <a:lnTo>
                    <a:pt x="886" y="455"/>
                  </a:lnTo>
                  <a:lnTo>
                    <a:pt x="885" y="457"/>
                  </a:lnTo>
                  <a:lnTo>
                    <a:pt x="884" y="459"/>
                  </a:lnTo>
                  <a:lnTo>
                    <a:pt x="880" y="460"/>
                  </a:lnTo>
                  <a:lnTo>
                    <a:pt x="877" y="461"/>
                  </a:lnTo>
                  <a:lnTo>
                    <a:pt x="872" y="462"/>
                  </a:lnTo>
                  <a:lnTo>
                    <a:pt x="866" y="462"/>
                  </a:lnTo>
                  <a:lnTo>
                    <a:pt x="859" y="462"/>
                  </a:lnTo>
                  <a:lnTo>
                    <a:pt x="851" y="462"/>
                  </a:lnTo>
                  <a:lnTo>
                    <a:pt x="845" y="462"/>
                  </a:lnTo>
                  <a:lnTo>
                    <a:pt x="840" y="461"/>
                  </a:lnTo>
                  <a:lnTo>
                    <a:pt x="837" y="460"/>
                  </a:lnTo>
                  <a:lnTo>
                    <a:pt x="834" y="459"/>
                  </a:lnTo>
                  <a:lnTo>
                    <a:pt x="832" y="457"/>
                  </a:lnTo>
                  <a:lnTo>
                    <a:pt x="831" y="455"/>
                  </a:lnTo>
                  <a:lnTo>
                    <a:pt x="831" y="453"/>
                  </a:lnTo>
                  <a:lnTo>
                    <a:pt x="831" y="385"/>
                  </a:lnTo>
                  <a:lnTo>
                    <a:pt x="625" y="385"/>
                  </a:lnTo>
                  <a:lnTo>
                    <a:pt x="621" y="384"/>
                  </a:lnTo>
                  <a:lnTo>
                    <a:pt x="617" y="384"/>
                  </a:lnTo>
                  <a:lnTo>
                    <a:pt x="615" y="381"/>
                  </a:lnTo>
                  <a:lnTo>
                    <a:pt x="612" y="380"/>
                  </a:lnTo>
                  <a:lnTo>
                    <a:pt x="609" y="377"/>
                  </a:lnTo>
                  <a:lnTo>
                    <a:pt x="608" y="373"/>
                  </a:lnTo>
                  <a:lnTo>
                    <a:pt x="607" y="370"/>
                  </a:lnTo>
                  <a:lnTo>
                    <a:pt x="607" y="365"/>
                  </a:lnTo>
                  <a:lnTo>
                    <a:pt x="607" y="99"/>
                  </a:lnTo>
                  <a:lnTo>
                    <a:pt x="607" y="97"/>
                  </a:lnTo>
                  <a:lnTo>
                    <a:pt x="608" y="95"/>
                  </a:lnTo>
                  <a:lnTo>
                    <a:pt x="611" y="94"/>
                  </a:lnTo>
                  <a:lnTo>
                    <a:pt x="614" y="93"/>
                  </a:lnTo>
                  <a:lnTo>
                    <a:pt x="619" y="91"/>
                  </a:lnTo>
                  <a:lnTo>
                    <a:pt x="623" y="90"/>
                  </a:lnTo>
                  <a:lnTo>
                    <a:pt x="630" y="90"/>
                  </a:lnTo>
                  <a:lnTo>
                    <a:pt x="639" y="89"/>
                  </a:lnTo>
                  <a:lnTo>
                    <a:pt x="647" y="90"/>
                  </a:lnTo>
                  <a:lnTo>
                    <a:pt x="654" y="90"/>
                  </a:lnTo>
                  <a:lnTo>
                    <a:pt x="660" y="91"/>
                  </a:lnTo>
                  <a:lnTo>
                    <a:pt x="664" y="93"/>
                  </a:lnTo>
                  <a:lnTo>
                    <a:pt x="666" y="94"/>
                  </a:lnTo>
                  <a:lnTo>
                    <a:pt x="669" y="95"/>
                  </a:lnTo>
                  <a:lnTo>
                    <a:pt x="670" y="97"/>
                  </a:lnTo>
                  <a:lnTo>
                    <a:pt x="670" y="99"/>
                  </a:lnTo>
                  <a:lnTo>
                    <a:pt x="670" y="335"/>
                  </a:lnTo>
                  <a:lnTo>
                    <a:pt x="785" y="335"/>
                  </a:lnTo>
                  <a:lnTo>
                    <a:pt x="785" y="99"/>
                  </a:lnTo>
                  <a:lnTo>
                    <a:pt x="786" y="97"/>
                  </a:lnTo>
                  <a:lnTo>
                    <a:pt x="787" y="95"/>
                  </a:lnTo>
                  <a:lnTo>
                    <a:pt x="788" y="94"/>
                  </a:lnTo>
                  <a:lnTo>
                    <a:pt x="791" y="93"/>
                  </a:lnTo>
                  <a:lnTo>
                    <a:pt x="796" y="91"/>
                  </a:lnTo>
                  <a:lnTo>
                    <a:pt x="802" y="90"/>
                  </a:lnTo>
                  <a:lnTo>
                    <a:pt x="808" y="90"/>
                  </a:lnTo>
                  <a:lnTo>
                    <a:pt x="816" y="89"/>
                  </a:lnTo>
                  <a:lnTo>
                    <a:pt x="826" y="90"/>
                  </a:lnTo>
                  <a:lnTo>
                    <a:pt x="832" y="90"/>
                  </a:lnTo>
                  <a:lnTo>
                    <a:pt x="837" y="91"/>
                  </a:lnTo>
                  <a:lnTo>
                    <a:pt x="841" y="93"/>
                  </a:lnTo>
                  <a:lnTo>
                    <a:pt x="845" y="94"/>
                  </a:lnTo>
                  <a:lnTo>
                    <a:pt x="846" y="95"/>
                  </a:lnTo>
                  <a:lnTo>
                    <a:pt x="847" y="97"/>
                  </a:lnTo>
                  <a:lnTo>
                    <a:pt x="848" y="99"/>
                  </a:lnTo>
                  <a:lnTo>
                    <a:pt x="848" y="335"/>
                  </a:lnTo>
                  <a:lnTo>
                    <a:pt x="876" y="335"/>
                  </a:lnTo>
                  <a:lnTo>
                    <a:pt x="880" y="336"/>
                  </a:lnTo>
                  <a:lnTo>
                    <a:pt x="884" y="337"/>
                  </a:lnTo>
                  <a:lnTo>
                    <a:pt x="886" y="341"/>
                  </a:lnTo>
                  <a:lnTo>
                    <a:pt x="886" y="347"/>
                  </a:lnTo>
                  <a:lnTo>
                    <a:pt x="886" y="453"/>
                  </a:lnTo>
                  <a:close/>
                  <a:moveTo>
                    <a:pt x="1183" y="377"/>
                  </a:moveTo>
                  <a:lnTo>
                    <a:pt x="1183" y="379"/>
                  </a:lnTo>
                  <a:lnTo>
                    <a:pt x="1181" y="380"/>
                  </a:lnTo>
                  <a:lnTo>
                    <a:pt x="1179" y="382"/>
                  </a:lnTo>
                  <a:lnTo>
                    <a:pt x="1176" y="384"/>
                  </a:lnTo>
                  <a:lnTo>
                    <a:pt x="1172" y="385"/>
                  </a:lnTo>
                  <a:lnTo>
                    <a:pt x="1167" y="385"/>
                  </a:lnTo>
                  <a:lnTo>
                    <a:pt x="1160" y="386"/>
                  </a:lnTo>
                  <a:lnTo>
                    <a:pt x="1151" y="386"/>
                  </a:lnTo>
                  <a:lnTo>
                    <a:pt x="1143" y="386"/>
                  </a:lnTo>
                  <a:lnTo>
                    <a:pt x="1136" y="385"/>
                  </a:lnTo>
                  <a:lnTo>
                    <a:pt x="1130" y="385"/>
                  </a:lnTo>
                  <a:lnTo>
                    <a:pt x="1126" y="384"/>
                  </a:lnTo>
                  <a:lnTo>
                    <a:pt x="1123" y="382"/>
                  </a:lnTo>
                  <a:lnTo>
                    <a:pt x="1121" y="380"/>
                  </a:lnTo>
                  <a:lnTo>
                    <a:pt x="1120" y="379"/>
                  </a:lnTo>
                  <a:lnTo>
                    <a:pt x="1120" y="377"/>
                  </a:lnTo>
                  <a:lnTo>
                    <a:pt x="1120" y="222"/>
                  </a:lnTo>
                  <a:lnTo>
                    <a:pt x="1120" y="213"/>
                  </a:lnTo>
                  <a:lnTo>
                    <a:pt x="1120" y="205"/>
                  </a:lnTo>
                  <a:lnTo>
                    <a:pt x="1120" y="197"/>
                  </a:lnTo>
                  <a:lnTo>
                    <a:pt x="1121" y="189"/>
                  </a:lnTo>
                  <a:lnTo>
                    <a:pt x="1120" y="189"/>
                  </a:lnTo>
                  <a:lnTo>
                    <a:pt x="1118" y="193"/>
                  </a:lnTo>
                  <a:lnTo>
                    <a:pt x="1116" y="197"/>
                  </a:lnTo>
                  <a:lnTo>
                    <a:pt x="1113" y="202"/>
                  </a:lnTo>
                  <a:lnTo>
                    <a:pt x="1110" y="206"/>
                  </a:lnTo>
                  <a:lnTo>
                    <a:pt x="1108" y="211"/>
                  </a:lnTo>
                  <a:lnTo>
                    <a:pt x="1104" y="215"/>
                  </a:lnTo>
                  <a:lnTo>
                    <a:pt x="1101" y="220"/>
                  </a:lnTo>
                  <a:lnTo>
                    <a:pt x="1097" y="224"/>
                  </a:lnTo>
                  <a:lnTo>
                    <a:pt x="989" y="377"/>
                  </a:lnTo>
                  <a:lnTo>
                    <a:pt x="987" y="379"/>
                  </a:lnTo>
                  <a:lnTo>
                    <a:pt x="985" y="381"/>
                  </a:lnTo>
                  <a:lnTo>
                    <a:pt x="982" y="382"/>
                  </a:lnTo>
                  <a:lnTo>
                    <a:pt x="980" y="384"/>
                  </a:lnTo>
                  <a:lnTo>
                    <a:pt x="977" y="385"/>
                  </a:lnTo>
                  <a:lnTo>
                    <a:pt x="972" y="386"/>
                  </a:lnTo>
                  <a:lnTo>
                    <a:pt x="967" y="386"/>
                  </a:lnTo>
                  <a:lnTo>
                    <a:pt x="960" y="386"/>
                  </a:lnTo>
                  <a:lnTo>
                    <a:pt x="952" y="386"/>
                  </a:lnTo>
                  <a:lnTo>
                    <a:pt x="945" y="385"/>
                  </a:lnTo>
                  <a:lnTo>
                    <a:pt x="939" y="385"/>
                  </a:lnTo>
                  <a:lnTo>
                    <a:pt x="936" y="384"/>
                  </a:lnTo>
                  <a:lnTo>
                    <a:pt x="934" y="382"/>
                  </a:lnTo>
                  <a:lnTo>
                    <a:pt x="931" y="380"/>
                  </a:lnTo>
                  <a:lnTo>
                    <a:pt x="930" y="378"/>
                  </a:lnTo>
                  <a:lnTo>
                    <a:pt x="930" y="376"/>
                  </a:lnTo>
                  <a:lnTo>
                    <a:pt x="930" y="99"/>
                  </a:lnTo>
                  <a:lnTo>
                    <a:pt x="930" y="97"/>
                  </a:lnTo>
                  <a:lnTo>
                    <a:pt x="931" y="95"/>
                  </a:lnTo>
                  <a:lnTo>
                    <a:pt x="934" y="94"/>
                  </a:lnTo>
                  <a:lnTo>
                    <a:pt x="937" y="93"/>
                  </a:lnTo>
                  <a:lnTo>
                    <a:pt x="942" y="91"/>
                  </a:lnTo>
                  <a:lnTo>
                    <a:pt x="947" y="90"/>
                  </a:lnTo>
                  <a:lnTo>
                    <a:pt x="954" y="90"/>
                  </a:lnTo>
                  <a:lnTo>
                    <a:pt x="962" y="89"/>
                  </a:lnTo>
                  <a:lnTo>
                    <a:pt x="970" y="90"/>
                  </a:lnTo>
                  <a:lnTo>
                    <a:pt x="977" y="90"/>
                  </a:lnTo>
                  <a:lnTo>
                    <a:pt x="982" y="91"/>
                  </a:lnTo>
                  <a:lnTo>
                    <a:pt x="987" y="93"/>
                  </a:lnTo>
                  <a:lnTo>
                    <a:pt x="990" y="94"/>
                  </a:lnTo>
                  <a:lnTo>
                    <a:pt x="992" y="95"/>
                  </a:lnTo>
                  <a:lnTo>
                    <a:pt x="993" y="97"/>
                  </a:lnTo>
                  <a:lnTo>
                    <a:pt x="994" y="99"/>
                  </a:lnTo>
                  <a:lnTo>
                    <a:pt x="994" y="254"/>
                  </a:lnTo>
                  <a:lnTo>
                    <a:pt x="994" y="262"/>
                  </a:lnTo>
                  <a:lnTo>
                    <a:pt x="993" y="270"/>
                  </a:lnTo>
                  <a:lnTo>
                    <a:pt x="993" y="278"/>
                  </a:lnTo>
                  <a:lnTo>
                    <a:pt x="993" y="286"/>
                  </a:lnTo>
                  <a:lnTo>
                    <a:pt x="993" y="286"/>
                  </a:lnTo>
                  <a:lnTo>
                    <a:pt x="997" y="278"/>
                  </a:lnTo>
                  <a:lnTo>
                    <a:pt x="1003" y="269"/>
                  </a:lnTo>
                  <a:lnTo>
                    <a:pt x="1010" y="260"/>
                  </a:lnTo>
                  <a:lnTo>
                    <a:pt x="1017" y="251"/>
                  </a:lnTo>
                  <a:lnTo>
                    <a:pt x="1123" y="98"/>
                  </a:lnTo>
                  <a:lnTo>
                    <a:pt x="1126" y="96"/>
                  </a:lnTo>
                  <a:lnTo>
                    <a:pt x="1128" y="95"/>
                  </a:lnTo>
                  <a:lnTo>
                    <a:pt x="1130" y="93"/>
                  </a:lnTo>
                  <a:lnTo>
                    <a:pt x="1133" y="91"/>
                  </a:lnTo>
                  <a:lnTo>
                    <a:pt x="1136" y="90"/>
                  </a:lnTo>
                  <a:lnTo>
                    <a:pt x="1141" y="90"/>
                  </a:lnTo>
                  <a:lnTo>
                    <a:pt x="1146" y="90"/>
                  </a:lnTo>
                  <a:lnTo>
                    <a:pt x="1153" y="89"/>
                  </a:lnTo>
                  <a:lnTo>
                    <a:pt x="1161" y="90"/>
                  </a:lnTo>
                  <a:lnTo>
                    <a:pt x="1168" y="90"/>
                  </a:lnTo>
                  <a:lnTo>
                    <a:pt x="1172" y="91"/>
                  </a:lnTo>
                  <a:lnTo>
                    <a:pt x="1177" y="93"/>
                  </a:lnTo>
                  <a:lnTo>
                    <a:pt x="1179" y="94"/>
                  </a:lnTo>
                  <a:lnTo>
                    <a:pt x="1181" y="95"/>
                  </a:lnTo>
                  <a:lnTo>
                    <a:pt x="1183" y="97"/>
                  </a:lnTo>
                  <a:lnTo>
                    <a:pt x="1183" y="99"/>
                  </a:lnTo>
                  <a:lnTo>
                    <a:pt x="1183" y="377"/>
                  </a:lnTo>
                  <a:close/>
                  <a:moveTo>
                    <a:pt x="1529" y="235"/>
                  </a:moveTo>
                  <a:lnTo>
                    <a:pt x="1529" y="252"/>
                  </a:lnTo>
                  <a:lnTo>
                    <a:pt x="1527" y="269"/>
                  </a:lnTo>
                  <a:lnTo>
                    <a:pt x="1524" y="285"/>
                  </a:lnTo>
                  <a:lnTo>
                    <a:pt x="1520" y="299"/>
                  </a:lnTo>
                  <a:lnTo>
                    <a:pt x="1515" y="313"/>
                  </a:lnTo>
                  <a:lnTo>
                    <a:pt x="1508" y="326"/>
                  </a:lnTo>
                  <a:lnTo>
                    <a:pt x="1500" y="338"/>
                  </a:lnTo>
                  <a:lnTo>
                    <a:pt x="1492" y="348"/>
                  </a:lnTo>
                  <a:lnTo>
                    <a:pt x="1482" y="357"/>
                  </a:lnTo>
                  <a:lnTo>
                    <a:pt x="1470" y="367"/>
                  </a:lnTo>
                  <a:lnTo>
                    <a:pt x="1458" y="373"/>
                  </a:lnTo>
                  <a:lnTo>
                    <a:pt x="1444" y="379"/>
                  </a:lnTo>
                  <a:lnTo>
                    <a:pt x="1431" y="384"/>
                  </a:lnTo>
                  <a:lnTo>
                    <a:pt x="1415" y="387"/>
                  </a:lnTo>
                  <a:lnTo>
                    <a:pt x="1398" y="389"/>
                  </a:lnTo>
                  <a:lnTo>
                    <a:pt x="1380" y="389"/>
                  </a:lnTo>
                  <a:lnTo>
                    <a:pt x="1362" y="389"/>
                  </a:lnTo>
                  <a:lnTo>
                    <a:pt x="1346" y="387"/>
                  </a:lnTo>
                  <a:lnTo>
                    <a:pt x="1330" y="385"/>
                  </a:lnTo>
                  <a:lnTo>
                    <a:pt x="1317" y="380"/>
                  </a:lnTo>
                  <a:lnTo>
                    <a:pt x="1304" y="376"/>
                  </a:lnTo>
                  <a:lnTo>
                    <a:pt x="1292" y="369"/>
                  </a:lnTo>
                  <a:lnTo>
                    <a:pt x="1282" y="362"/>
                  </a:lnTo>
                  <a:lnTo>
                    <a:pt x="1271" y="353"/>
                  </a:lnTo>
                  <a:lnTo>
                    <a:pt x="1263" y="344"/>
                  </a:lnTo>
                  <a:lnTo>
                    <a:pt x="1257" y="332"/>
                  </a:lnTo>
                  <a:lnTo>
                    <a:pt x="1250" y="320"/>
                  </a:lnTo>
                  <a:lnTo>
                    <a:pt x="1245" y="306"/>
                  </a:lnTo>
                  <a:lnTo>
                    <a:pt x="1241" y="291"/>
                  </a:lnTo>
                  <a:lnTo>
                    <a:pt x="1238" y="276"/>
                  </a:lnTo>
                  <a:lnTo>
                    <a:pt x="1236" y="258"/>
                  </a:lnTo>
                  <a:lnTo>
                    <a:pt x="1236" y="239"/>
                  </a:lnTo>
                  <a:lnTo>
                    <a:pt x="1236" y="222"/>
                  </a:lnTo>
                  <a:lnTo>
                    <a:pt x="1238" y="206"/>
                  </a:lnTo>
                  <a:lnTo>
                    <a:pt x="1242" y="190"/>
                  </a:lnTo>
                  <a:lnTo>
                    <a:pt x="1245" y="176"/>
                  </a:lnTo>
                  <a:lnTo>
                    <a:pt x="1251" y="162"/>
                  </a:lnTo>
                  <a:lnTo>
                    <a:pt x="1258" y="149"/>
                  </a:lnTo>
                  <a:lnTo>
                    <a:pt x="1264" y="138"/>
                  </a:lnTo>
                  <a:lnTo>
                    <a:pt x="1274" y="127"/>
                  </a:lnTo>
                  <a:lnTo>
                    <a:pt x="1284" y="118"/>
                  </a:lnTo>
                  <a:lnTo>
                    <a:pt x="1295" y="110"/>
                  </a:lnTo>
                  <a:lnTo>
                    <a:pt x="1308" y="103"/>
                  </a:lnTo>
                  <a:lnTo>
                    <a:pt x="1321" y="96"/>
                  </a:lnTo>
                  <a:lnTo>
                    <a:pt x="1335" y="91"/>
                  </a:lnTo>
                  <a:lnTo>
                    <a:pt x="1351" y="88"/>
                  </a:lnTo>
                  <a:lnTo>
                    <a:pt x="1368" y="87"/>
                  </a:lnTo>
                  <a:lnTo>
                    <a:pt x="1386" y="86"/>
                  </a:lnTo>
                  <a:lnTo>
                    <a:pt x="1403" y="87"/>
                  </a:lnTo>
                  <a:lnTo>
                    <a:pt x="1419" y="88"/>
                  </a:lnTo>
                  <a:lnTo>
                    <a:pt x="1434" y="91"/>
                  </a:lnTo>
                  <a:lnTo>
                    <a:pt x="1448" y="95"/>
                  </a:lnTo>
                  <a:lnTo>
                    <a:pt x="1461" y="99"/>
                  </a:lnTo>
                  <a:lnTo>
                    <a:pt x="1473" y="106"/>
                  </a:lnTo>
                  <a:lnTo>
                    <a:pt x="1484" y="113"/>
                  </a:lnTo>
                  <a:lnTo>
                    <a:pt x="1493" y="122"/>
                  </a:lnTo>
                  <a:lnTo>
                    <a:pt x="1501" y="131"/>
                  </a:lnTo>
                  <a:lnTo>
                    <a:pt x="1509" y="143"/>
                  </a:lnTo>
                  <a:lnTo>
                    <a:pt x="1515" y="155"/>
                  </a:lnTo>
                  <a:lnTo>
                    <a:pt x="1520" y="169"/>
                  </a:lnTo>
                  <a:lnTo>
                    <a:pt x="1525" y="182"/>
                  </a:lnTo>
                  <a:lnTo>
                    <a:pt x="1527" y="198"/>
                  </a:lnTo>
                  <a:lnTo>
                    <a:pt x="1529" y="215"/>
                  </a:lnTo>
                  <a:lnTo>
                    <a:pt x="1529" y="235"/>
                  </a:lnTo>
                  <a:close/>
                  <a:moveTo>
                    <a:pt x="1464" y="237"/>
                  </a:moveTo>
                  <a:lnTo>
                    <a:pt x="1464" y="227"/>
                  </a:lnTo>
                  <a:lnTo>
                    <a:pt x="1462" y="215"/>
                  </a:lnTo>
                  <a:lnTo>
                    <a:pt x="1461" y="205"/>
                  </a:lnTo>
                  <a:lnTo>
                    <a:pt x="1460" y="195"/>
                  </a:lnTo>
                  <a:lnTo>
                    <a:pt x="1458" y="186"/>
                  </a:lnTo>
                  <a:lnTo>
                    <a:pt x="1454" y="178"/>
                  </a:lnTo>
                  <a:lnTo>
                    <a:pt x="1451" y="170"/>
                  </a:lnTo>
                  <a:lnTo>
                    <a:pt x="1446" y="163"/>
                  </a:lnTo>
                  <a:lnTo>
                    <a:pt x="1442" y="156"/>
                  </a:lnTo>
                  <a:lnTo>
                    <a:pt x="1436" y="150"/>
                  </a:lnTo>
                  <a:lnTo>
                    <a:pt x="1429" y="146"/>
                  </a:lnTo>
                  <a:lnTo>
                    <a:pt x="1421" y="143"/>
                  </a:lnTo>
                  <a:lnTo>
                    <a:pt x="1413" y="139"/>
                  </a:lnTo>
                  <a:lnTo>
                    <a:pt x="1404" y="137"/>
                  </a:lnTo>
                  <a:lnTo>
                    <a:pt x="1394" y="136"/>
                  </a:lnTo>
                  <a:lnTo>
                    <a:pt x="1384" y="135"/>
                  </a:lnTo>
                  <a:lnTo>
                    <a:pt x="1373" y="136"/>
                  </a:lnTo>
                  <a:lnTo>
                    <a:pt x="1362" y="137"/>
                  </a:lnTo>
                  <a:lnTo>
                    <a:pt x="1353" y="139"/>
                  </a:lnTo>
                  <a:lnTo>
                    <a:pt x="1345" y="143"/>
                  </a:lnTo>
                  <a:lnTo>
                    <a:pt x="1337" y="147"/>
                  </a:lnTo>
                  <a:lnTo>
                    <a:pt x="1330" y="153"/>
                  </a:lnTo>
                  <a:lnTo>
                    <a:pt x="1325" y="158"/>
                  </a:lnTo>
                  <a:lnTo>
                    <a:pt x="1319" y="165"/>
                  </a:lnTo>
                  <a:lnTo>
                    <a:pt x="1316" y="172"/>
                  </a:lnTo>
                  <a:lnTo>
                    <a:pt x="1311" y="180"/>
                  </a:lnTo>
                  <a:lnTo>
                    <a:pt x="1309" y="188"/>
                  </a:lnTo>
                  <a:lnTo>
                    <a:pt x="1305" y="197"/>
                  </a:lnTo>
                  <a:lnTo>
                    <a:pt x="1304" y="207"/>
                  </a:lnTo>
                  <a:lnTo>
                    <a:pt x="1303" y="216"/>
                  </a:lnTo>
                  <a:lnTo>
                    <a:pt x="1302" y="227"/>
                  </a:lnTo>
                  <a:lnTo>
                    <a:pt x="1302" y="237"/>
                  </a:lnTo>
                  <a:lnTo>
                    <a:pt x="1302" y="248"/>
                  </a:lnTo>
                  <a:lnTo>
                    <a:pt x="1303" y="260"/>
                  </a:lnTo>
                  <a:lnTo>
                    <a:pt x="1304" y="270"/>
                  </a:lnTo>
                  <a:lnTo>
                    <a:pt x="1305" y="280"/>
                  </a:lnTo>
                  <a:lnTo>
                    <a:pt x="1308" y="289"/>
                  </a:lnTo>
                  <a:lnTo>
                    <a:pt x="1311" y="297"/>
                  </a:lnTo>
                  <a:lnTo>
                    <a:pt x="1315" y="305"/>
                  </a:lnTo>
                  <a:lnTo>
                    <a:pt x="1319" y="312"/>
                  </a:lnTo>
                  <a:lnTo>
                    <a:pt x="1324" y="319"/>
                  </a:lnTo>
                  <a:lnTo>
                    <a:pt x="1329" y="324"/>
                  </a:lnTo>
                  <a:lnTo>
                    <a:pt x="1336" y="329"/>
                  </a:lnTo>
                  <a:lnTo>
                    <a:pt x="1343" y="334"/>
                  </a:lnTo>
                  <a:lnTo>
                    <a:pt x="1351" y="336"/>
                  </a:lnTo>
                  <a:lnTo>
                    <a:pt x="1361" y="338"/>
                  </a:lnTo>
                  <a:lnTo>
                    <a:pt x="1370" y="340"/>
                  </a:lnTo>
                  <a:lnTo>
                    <a:pt x="1382" y="340"/>
                  </a:lnTo>
                  <a:lnTo>
                    <a:pt x="1393" y="340"/>
                  </a:lnTo>
                  <a:lnTo>
                    <a:pt x="1403" y="338"/>
                  </a:lnTo>
                  <a:lnTo>
                    <a:pt x="1412" y="336"/>
                  </a:lnTo>
                  <a:lnTo>
                    <a:pt x="1420" y="332"/>
                  </a:lnTo>
                  <a:lnTo>
                    <a:pt x="1428" y="328"/>
                  </a:lnTo>
                  <a:lnTo>
                    <a:pt x="1435" y="322"/>
                  </a:lnTo>
                  <a:lnTo>
                    <a:pt x="1441" y="316"/>
                  </a:lnTo>
                  <a:lnTo>
                    <a:pt x="1446" y="310"/>
                  </a:lnTo>
                  <a:lnTo>
                    <a:pt x="1450" y="303"/>
                  </a:lnTo>
                  <a:lnTo>
                    <a:pt x="1454" y="295"/>
                  </a:lnTo>
                  <a:lnTo>
                    <a:pt x="1457" y="286"/>
                  </a:lnTo>
                  <a:lnTo>
                    <a:pt x="1459" y="277"/>
                  </a:lnTo>
                  <a:lnTo>
                    <a:pt x="1461" y="268"/>
                  </a:lnTo>
                  <a:lnTo>
                    <a:pt x="1462" y="257"/>
                  </a:lnTo>
                  <a:lnTo>
                    <a:pt x="1464" y="248"/>
                  </a:lnTo>
                  <a:lnTo>
                    <a:pt x="1464" y="237"/>
                  </a:lnTo>
                  <a:close/>
                  <a:moveTo>
                    <a:pt x="1825" y="376"/>
                  </a:moveTo>
                  <a:lnTo>
                    <a:pt x="1825" y="378"/>
                  </a:lnTo>
                  <a:lnTo>
                    <a:pt x="1824" y="380"/>
                  </a:lnTo>
                  <a:lnTo>
                    <a:pt x="1822" y="381"/>
                  </a:lnTo>
                  <a:lnTo>
                    <a:pt x="1818" y="384"/>
                  </a:lnTo>
                  <a:lnTo>
                    <a:pt x="1814" y="385"/>
                  </a:lnTo>
                  <a:lnTo>
                    <a:pt x="1809" y="385"/>
                  </a:lnTo>
                  <a:lnTo>
                    <a:pt x="1802" y="386"/>
                  </a:lnTo>
                  <a:lnTo>
                    <a:pt x="1793" y="386"/>
                  </a:lnTo>
                  <a:lnTo>
                    <a:pt x="1785" y="386"/>
                  </a:lnTo>
                  <a:lnTo>
                    <a:pt x="1779" y="385"/>
                  </a:lnTo>
                  <a:lnTo>
                    <a:pt x="1773" y="385"/>
                  </a:lnTo>
                  <a:lnTo>
                    <a:pt x="1768" y="384"/>
                  </a:lnTo>
                  <a:lnTo>
                    <a:pt x="1766" y="381"/>
                  </a:lnTo>
                  <a:lnTo>
                    <a:pt x="1764" y="380"/>
                  </a:lnTo>
                  <a:lnTo>
                    <a:pt x="1763" y="378"/>
                  </a:lnTo>
                  <a:lnTo>
                    <a:pt x="1761" y="376"/>
                  </a:lnTo>
                  <a:lnTo>
                    <a:pt x="1761" y="257"/>
                  </a:lnTo>
                  <a:lnTo>
                    <a:pt x="1645" y="257"/>
                  </a:lnTo>
                  <a:lnTo>
                    <a:pt x="1645" y="376"/>
                  </a:lnTo>
                  <a:lnTo>
                    <a:pt x="1645" y="378"/>
                  </a:lnTo>
                  <a:lnTo>
                    <a:pt x="1644" y="380"/>
                  </a:lnTo>
                  <a:lnTo>
                    <a:pt x="1642" y="381"/>
                  </a:lnTo>
                  <a:lnTo>
                    <a:pt x="1640" y="384"/>
                  </a:lnTo>
                  <a:lnTo>
                    <a:pt x="1635" y="385"/>
                  </a:lnTo>
                  <a:lnTo>
                    <a:pt x="1630" y="385"/>
                  </a:lnTo>
                  <a:lnTo>
                    <a:pt x="1623" y="386"/>
                  </a:lnTo>
                  <a:lnTo>
                    <a:pt x="1615" y="386"/>
                  </a:lnTo>
                  <a:lnTo>
                    <a:pt x="1606" y="386"/>
                  </a:lnTo>
                  <a:lnTo>
                    <a:pt x="1599" y="385"/>
                  </a:lnTo>
                  <a:lnTo>
                    <a:pt x="1593" y="385"/>
                  </a:lnTo>
                  <a:lnTo>
                    <a:pt x="1590" y="384"/>
                  </a:lnTo>
                  <a:lnTo>
                    <a:pt x="1586" y="381"/>
                  </a:lnTo>
                  <a:lnTo>
                    <a:pt x="1584" y="380"/>
                  </a:lnTo>
                  <a:lnTo>
                    <a:pt x="1583" y="378"/>
                  </a:lnTo>
                  <a:lnTo>
                    <a:pt x="1583" y="376"/>
                  </a:lnTo>
                  <a:lnTo>
                    <a:pt x="1583" y="99"/>
                  </a:lnTo>
                  <a:lnTo>
                    <a:pt x="1583" y="97"/>
                  </a:lnTo>
                  <a:lnTo>
                    <a:pt x="1584" y="95"/>
                  </a:lnTo>
                  <a:lnTo>
                    <a:pt x="1586" y="94"/>
                  </a:lnTo>
                  <a:lnTo>
                    <a:pt x="1590" y="93"/>
                  </a:lnTo>
                  <a:lnTo>
                    <a:pt x="1593" y="91"/>
                  </a:lnTo>
                  <a:lnTo>
                    <a:pt x="1599" y="90"/>
                  </a:lnTo>
                  <a:lnTo>
                    <a:pt x="1606" y="90"/>
                  </a:lnTo>
                  <a:lnTo>
                    <a:pt x="1615" y="89"/>
                  </a:lnTo>
                  <a:lnTo>
                    <a:pt x="1623" y="90"/>
                  </a:lnTo>
                  <a:lnTo>
                    <a:pt x="1630" y="90"/>
                  </a:lnTo>
                  <a:lnTo>
                    <a:pt x="1635" y="91"/>
                  </a:lnTo>
                  <a:lnTo>
                    <a:pt x="1640" y="93"/>
                  </a:lnTo>
                  <a:lnTo>
                    <a:pt x="1642" y="94"/>
                  </a:lnTo>
                  <a:lnTo>
                    <a:pt x="1644" y="95"/>
                  </a:lnTo>
                  <a:lnTo>
                    <a:pt x="1645" y="97"/>
                  </a:lnTo>
                  <a:lnTo>
                    <a:pt x="1645" y="99"/>
                  </a:lnTo>
                  <a:lnTo>
                    <a:pt x="1645" y="207"/>
                  </a:lnTo>
                  <a:lnTo>
                    <a:pt x="1761" y="207"/>
                  </a:lnTo>
                  <a:lnTo>
                    <a:pt x="1761" y="99"/>
                  </a:lnTo>
                  <a:lnTo>
                    <a:pt x="1763" y="97"/>
                  </a:lnTo>
                  <a:lnTo>
                    <a:pt x="1764" y="95"/>
                  </a:lnTo>
                  <a:lnTo>
                    <a:pt x="1766" y="94"/>
                  </a:lnTo>
                  <a:lnTo>
                    <a:pt x="1768" y="93"/>
                  </a:lnTo>
                  <a:lnTo>
                    <a:pt x="1773" y="91"/>
                  </a:lnTo>
                  <a:lnTo>
                    <a:pt x="1779" y="90"/>
                  </a:lnTo>
                  <a:lnTo>
                    <a:pt x="1785" y="90"/>
                  </a:lnTo>
                  <a:lnTo>
                    <a:pt x="1793" y="89"/>
                  </a:lnTo>
                  <a:lnTo>
                    <a:pt x="1802" y="90"/>
                  </a:lnTo>
                  <a:lnTo>
                    <a:pt x="1809" y="90"/>
                  </a:lnTo>
                  <a:lnTo>
                    <a:pt x="1814" y="91"/>
                  </a:lnTo>
                  <a:lnTo>
                    <a:pt x="1818" y="93"/>
                  </a:lnTo>
                  <a:lnTo>
                    <a:pt x="1822" y="94"/>
                  </a:lnTo>
                  <a:lnTo>
                    <a:pt x="1824" y="95"/>
                  </a:lnTo>
                  <a:lnTo>
                    <a:pt x="1825" y="97"/>
                  </a:lnTo>
                  <a:lnTo>
                    <a:pt x="1825" y="99"/>
                  </a:lnTo>
                  <a:lnTo>
                    <a:pt x="1825" y="376"/>
                  </a:lnTo>
                  <a:close/>
                  <a:moveTo>
                    <a:pt x="2147" y="362"/>
                  </a:moveTo>
                  <a:lnTo>
                    <a:pt x="2149" y="370"/>
                  </a:lnTo>
                  <a:lnTo>
                    <a:pt x="2150" y="374"/>
                  </a:lnTo>
                  <a:lnTo>
                    <a:pt x="2150" y="379"/>
                  </a:lnTo>
                  <a:lnTo>
                    <a:pt x="2148" y="382"/>
                  </a:lnTo>
                  <a:lnTo>
                    <a:pt x="2145" y="384"/>
                  </a:lnTo>
                  <a:lnTo>
                    <a:pt x="2139" y="385"/>
                  </a:lnTo>
                  <a:lnTo>
                    <a:pt x="2131" y="386"/>
                  </a:lnTo>
                  <a:lnTo>
                    <a:pt x="2121" y="386"/>
                  </a:lnTo>
                  <a:lnTo>
                    <a:pt x="2109" y="386"/>
                  </a:lnTo>
                  <a:lnTo>
                    <a:pt x="2101" y="386"/>
                  </a:lnTo>
                  <a:lnTo>
                    <a:pt x="2096" y="385"/>
                  </a:lnTo>
                  <a:lnTo>
                    <a:pt x="2091" y="384"/>
                  </a:lnTo>
                  <a:lnTo>
                    <a:pt x="2088" y="382"/>
                  </a:lnTo>
                  <a:lnTo>
                    <a:pt x="2087" y="381"/>
                  </a:lnTo>
                  <a:lnTo>
                    <a:pt x="2084" y="379"/>
                  </a:lnTo>
                  <a:lnTo>
                    <a:pt x="2083" y="377"/>
                  </a:lnTo>
                  <a:lnTo>
                    <a:pt x="2063" y="318"/>
                  </a:lnTo>
                  <a:lnTo>
                    <a:pt x="1947" y="318"/>
                  </a:lnTo>
                  <a:lnTo>
                    <a:pt x="1926" y="374"/>
                  </a:lnTo>
                  <a:lnTo>
                    <a:pt x="1925" y="378"/>
                  </a:lnTo>
                  <a:lnTo>
                    <a:pt x="1924" y="380"/>
                  </a:lnTo>
                  <a:lnTo>
                    <a:pt x="1922" y="382"/>
                  </a:lnTo>
                  <a:lnTo>
                    <a:pt x="1920" y="384"/>
                  </a:lnTo>
                  <a:lnTo>
                    <a:pt x="1915" y="385"/>
                  </a:lnTo>
                  <a:lnTo>
                    <a:pt x="1909" y="385"/>
                  </a:lnTo>
                  <a:lnTo>
                    <a:pt x="1902" y="386"/>
                  </a:lnTo>
                  <a:lnTo>
                    <a:pt x="1892" y="386"/>
                  </a:lnTo>
                  <a:lnTo>
                    <a:pt x="1883" y="386"/>
                  </a:lnTo>
                  <a:lnTo>
                    <a:pt x="1875" y="385"/>
                  </a:lnTo>
                  <a:lnTo>
                    <a:pt x="1871" y="384"/>
                  </a:lnTo>
                  <a:lnTo>
                    <a:pt x="1867" y="381"/>
                  </a:lnTo>
                  <a:lnTo>
                    <a:pt x="1865" y="379"/>
                  </a:lnTo>
                  <a:lnTo>
                    <a:pt x="1865" y="374"/>
                  </a:lnTo>
                  <a:lnTo>
                    <a:pt x="1866" y="369"/>
                  </a:lnTo>
                  <a:lnTo>
                    <a:pt x="1868" y="362"/>
                  </a:lnTo>
                  <a:lnTo>
                    <a:pt x="1964" y="102"/>
                  </a:lnTo>
                  <a:lnTo>
                    <a:pt x="1966" y="98"/>
                  </a:lnTo>
                  <a:lnTo>
                    <a:pt x="1967" y="95"/>
                  </a:lnTo>
                  <a:lnTo>
                    <a:pt x="1971" y="94"/>
                  </a:lnTo>
                  <a:lnTo>
                    <a:pt x="1974" y="91"/>
                  </a:lnTo>
                  <a:lnTo>
                    <a:pt x="1979" y="90"/>
                  </a:lnTo>
                  <a:lnTo>
                    <a:pt x="1985" y="90"/>
                  </a:lnTo>
                  <a:lnTo>
                    <a:pt x="1995" y="90"/>
                  </a:lnTo>
                  <a:lnTo>
                    <a:pt x="2005" y="89"/>
                  </a:lnTo>
                  <a:lnTo>
                    <a:pt x="2017" y="90"/>
                  </a:lnTo>
                  <a:lnTo>
                    <a:pt x="2028" y="90"/>
                  </a:lnTo>
                  <a:lnTo>
                    <a:pt x="2036" y="90"/>
                  </a:lnTo>
                  <a:lnTo>
                    <a:pt x="2041" y="91"/>
                  </a:lnTo>
                  <a:lnTo>
                    <a:pt x="2045" y="94"/>
                  </a:lnTo>
                  <a:lnTo>
                    <a:pt x="2048" y="96"/>
                  </a:lnTo>
                  <a:lnTo>
                    <a:pt x="2049" y="98"/>
                  </a:lnTo>
                  <a:lnTo>
                    <a:pt x="2051" y="103"/>
                  </a:lnTo>
                  <a:lnTo>
                    <a:pt x="2147" y="362"/>
                  </a:lnTo>
                  <a:close/>
                  <a:moveTo>
                    <a:pt x="2005" y="147"/>
                  </a:moveTo>
                  <a:lnTo>
                    <a:pt x="2004" y="147"/>
                  </a:lnTo>
                  <a:lnTo>
                    <a:pt x="1960" y="272"/>
                  </a:lnTo>
                  <a:lnTo>
                    <a:pt x="2048" y="272"/>
                  </a:lnTo>
                  <a:lnTo>
                    <a:pt x="2005" y="147"/>
                  </a:lnTo>
                  <a:close/>
                  <a:moveTo>
                    <a:pt x="2431" y="377"/>
                  </a:moveTo>
                  <a:lnTo>
                    <a:pt x="2431" y="379"/>
                  </a:lnTo>
                  <a:lnTo>
                    <a:pt x="2430" y="380"/>
                  </a:lnTo>
                  <a:lnTo>
                    <a:pt x="2428" y="382"/>
                  </a:lnTo>
                  <a:lnTo>
                    <a:pt x="2424" y="384"/>
                  </a:lnTo>
                  <a:lnTo>
                    <a:pt x="2421" y="385"/>
                  </a:lnTo>
                  <a:lnTo>
                    <a:pt x="2415" y="385"/>
                  </a:lnTo>
                  <a:lnTo>
                    <a:pt x="2409" y="386"/>
                  </a:lnTo>
                  <a:lnTo>
                    <a:pt x="2401" y="386"/>
                  </a:lnTo>
                  <a:lnTo>
                    <a:pt x="2391" y="386"/>
                  </a:lnTo>
                  <a:lnTo>
                    <a:pt x="2385" y="385"/>
                  </a:lnTo>
                  <a:lnTo>
                    <a:pt x="2379" y="385"/>
                  </a:lnTo>
                  <a:lnTo>
                    <a:pt x="2376" y="384"/>
                  </a:lnTo>
                  <a:lnTo>
                    <a:pt x="2372" y="382"/>
                  </a:lnTo>
                  <a:lnTo>
                    <a:pt x="2370" y="380"/>
                  </a:lnTo>
                  <a:lnTo>
                    <a:pt x="2369" y="379"/>
                  </a:lnTo>
                  <a:lnTo>
                    <a:pt x="2369" y="377"/>
                  </a:lnTo>
                  <a:lnTo>
                    <a:pt x="2369" y="140"/>
                  </a:lnTo>
                  <a:lnTo>
                    <a:pt x="2302" y="140"/>
                  </a:lnTo>
                  <a:lnTo>
                    <a:pt x="2298" y="165"/>
                  </a:lnTo>
                  <a:lnTo>
                    <a:pt x="2295" y="189"/>
                  </a:lnTo>
                  <a:lnTo>
                    <a:pt x="2291" y="211"/>
                  </a:lnTo>
                  <a:lnTo>
                    <a:pt x="2288" y="231"/>
                  </a:lnTo>
                  <a:lnTo>
                    <a:pt x="2285" y="249"/>
                  </a:lnTo>
                  <a:lnTo>
                    <a:pt x="2281" y="266"/>
                  </a:lnTo>
                  <a:lnTo>
                    <a:pt x="2278" y="282"/>
                  </a:lnTo>
                  <a:lnTo>
                    <a:pt x="2273" y="297"/>
                  </a:lnTo>
                  <a:lnTo>
                    <a:pt x="2270" y="310"/>
                  </a:lnTo>
                  <a:lnTo>
                    <a:pt x="2265" y="322"/>
                  </a:lnTo>
                  <a:lnTo>
                    <a:pt x="2261" y="332"/>
                  </a:lnTo>
                  <a:lnTo>
                    <a:pt x="2256" y="343"/>
                  </a:lnTo>
                  <a:lnTo>
                    <a:pt x="2252" y="351"/>
                  </a:lnTo>
                  <a:lnTo>
                    <a:pt x="2246" y="359"/>
                  </a:lnTo>
                  <a:lnTo>
                    <a:pt x="2240" y="364"/>
                  </a:lnTo>
                  <a:lnTo>
                    <a:pt x="2235" y="370"/>
                  </a:lnTo>
                  <a:lnTo>
                    <a:pt x="2228" y="376"/>
                  </a:lnTo>
                  <a:lnTo>
                    <a:pt x="2222" y="379"/>
                  </a:lnTo>
                  <a:lnTo>
                    <a:pt x="2214" y="382"/>
                  </a:lnTo>
                  <a:lnTo>
                    <a:pt x="2207" y="385"/>
                  </a:lnTo>
                  <a:lnTo>
                    <a:pt x="2199" y="386"/>
                  </a:lnTo>
                  <a:lnTo>
                    <a:pt x="2191" y="387"/>
                  </a:lnTo>
                  <a:lnTo>
                    <a:pt x="2182" y="388"/>
                  </a:lnTo>
                  <a:lnTo>
                    <a:pt x="2172" y="388"/>
                  </a:lnTo>
                  <a:lnTo>
                    <a:pt x="2169" y="388"/>
                  </a:lnTo>
                  <a:lnTo>
                    <a:pt x="2166" y="387"/>
                  </a:lnTo>
                  <a:lnTo>
                    <a:pt x="2164" y="386"/>
                  </a:lnTo>
                  <a:lnTo>
                    <a:pt x="2162" y="384"/>
                  </a:lnTo>
                  <a:lnTo>
                    <a:pt x="2161" y="381"/>
                  </a:lnTo>
                  <a:lnTo>
                    <a:pt x="2159" y="377"/>
                  </a:lnTo>
                  <a:lnTo>
                    <a:pt x="2159" y="372"/>
                  </a:lnTo>
                  <a:lnTo>
                    <a:pt x="2159" y="365"/>
                  </a:lnTo>
                  <a:lnTo>
                    <a:pt x="2159" y="356"/>
                  </a:lnTo>
                  <a:lnTo>
                    <a:pt x="2159" y="349"/>
                  </a:lnTo>
                  <a:lnTo>
                    <a:pt x="2161" y="345"/>
                  </a:lnTo>
                  <a:lnTo>
                    <a:pt x="2161" y="340"/>
                  </a:lnTo>
                  <a:lnTo>
                    <a:pt x="2163" y="338"/>
                  </a:lnTo>
                  <a:lnTo>
                    <a:pt x="2164" y="336"/>
                  </a:lnTo>
                  <a:lnTo>
                    <a:pt x="2166" y="335"/>
                  </a:lnTo>
                  <a:lnTo>
                    <a:pt x="2169" y="335"/>
                  </a:lnTo>
                  <a:lnTo>
                    <a:pt x="2177" y="335"/>
                  </a:lnTo>
                  <a:lnTo>
                    <a:pt x="2183" y="332"/>
                  </a:lnTo>
                  <a:lnTo>
                    <a:pt x="2190" y="328"/>
                  </a:lnTo>
                  <a:lnTo>
                    <a:pt x="2196" y="321"/>
                  </a:lnTo>
                  <a:lnTo>
                    <a:pt x="2203" y="311"/>
                  </a:lnTo>
                  <a:lnTo>
                    <a:pt x="2208" y="297"/>
                  </a:lnTo>
                  <a:lnTo>
                    <a:pt x="2212" y="289"/>
                  </a:lnTo>
                  <a:lnTo>
                    <a:pt x="2214" y="280"/>
                  </a:lnTo>
                  <a:lnTo>
                    <a:pt x="2217" y="269"/>
                  </a:lnTo>
                  <a:lnTo>
                    <a:pt x="2220" y="257"/>
                  </a:lnTo>
                  <a:lnTo>
                    <a:pt x="2223" y="244"/>
                  </a:lnTo>
                  <a:lnTo>
                    <a:pt x="2225" y="230"/>
                  </a:lnTo>
                  <a:lnTo>
                    <a:pt x="2229" y="214"/>
                  </a:lnTo>
                  <a:lnTo>
                    <a:pt x="2231" y="197"/>
                  </a:lnTo>
                  <a:lnTo>
                    <a:pt x="2235" y="178"/>
                  </a:lnTo>
                  <a:lnTo>
                    <a:pt x="2237" y="157"/>
                  </a:lnTo>
                  <a:lnTo>
                    <a:pt x="2240" y="136"/>
                  </a:lnTo>
                  <a:lnTo>
                    <a:pt x="2242" y="112"/>
                  </a:lnTo>
                  <a:lnTo>
                    <a:pt x="2244" y="106"/>
                  </a:lnTo>
                  <a:lnTo>
                    <a:pt x="2245" y="102"/>
                  </a:lnTo>
                  <a:lnTo>
                    <a:pt x="2246" y="98"/>
                  </a:lnTo>
                  <a:lnTo>
                    <a:pt x="2248" y="96"/>
                  </a:lnTo>
                  <a:lnTo>
                    <a:pt x="2250" y="94"/>
                  </a:lnTo>
                  <a:lnTo>
                    <a:pt x="2254" y="93"/>
                  </a:lnTo>
                  <a:lnTo>
                    <a:pt x="2257" y="91"/>
                  </a:lnTo>
                  <a:lnTo>
                    <a:pt x="2261" y="91"/>
                  </a:lnTo>
                  <a:lnTo>
                    <a:pt x="2413" y="91"/>
                  </a:lnTo>
                  <a:lnTo>
                    <a:pt x="2418" y="91"/>
                  </a:lnTo>
                  <a:lnTo>
                    <a:pt x="2421" y="93"/>
                  </a:lnTo>
                  <a:lnTo>
                    <a:pt x="2424" y="94"/>
                  </a:lnTo>
                  <a:lnTo>
                    <a:pt x="2427" y="96"/>
                  </a:lnTo>
                  <a:lnTo>
                    <a:pt x="2429" y="98"/>
                  </a:lnTo>
                  <a:lnTo>
                    <a:pt x="2430" y="102"/>
                  </a:lnTo>
                  <a:lnTo>
                    <a:pt x="2431" y="105"/>
                  </a:lnTo>
                  <a:lnTo>
                    <a:pt x="2431" y="110"/>
                  </a:lnTo>
                  <a:lnTo>
                    <a:pt x="2431" y="377"/>
                  </a:lnTo>
                  <a:close/>
                  <a:moveTo>
                    <a:pt x="2728" y="287"/>
                  </a:moveTo>
                  <a:lnTo>
                    <a:pt x="2727" y="297"/>
                  </a:lnTo>
                  <a:lnTo>
                    <a:pt x="2726" y="307"/>
                  </a:lnTo>
                  <a:lnTo>
                    <a:pt x="2724" y="316"/>
                  </a:lnTo>
                  <a:lnTo>
                    <a:pt x="2721" y="326"/>
                  </a:lnTo>
                  <a:lnTo>
                    <a:pt x="2718" y="334"/>
                  </a:lnTo>
                  <a:lnTo>
                    <a:pt x="2712" y="341"/>
                  </a:lnTo>
                  <a:lnTo>
                    <a:pt x="2706" y="349"/>
                  </a:lnTo>
                  <a:lnTo>
                    <a:pt x="2700" y="356"/>
                  </a:lnTo>
                  <a:lnTo>
                    <a:pt x="2692" y="362"/>
                  </a:lnTo>
                  <a:lnTo>
                    <a:pt x="2683" y="368"/>
                  </a:lnTo>
                  <a:lnTo>
                    <a:pt x="2672" y="372"/>
                  </a:lnTo>
                  <a:lnTo>
                    <a:pt x="2661" y="377"/>
                  </a:lnTo>
                  <a:lnTo>
                    <a:pt x="2648" y="380"/>
                  </a:lnTo>
                  <a:lnTo>
                    <a:pt x="2634" y="382"/>
                  </a:lnTo>
                  <a:lnTo>
                    <a:pt x="2615" y="384"/>
                  </a:lnTo>
                  <a:lnTo>
                    <a:pt x="2596" y="385"/>
                  </a:lnTo>
                  <a:lnTo>
                    <a:pt x="2519" y="385"/>
                  </a:lnTo>
                  <a:lnTo>
                    <a:pt x="2514" y="384"/>
                  </a:lnTo>
                  <a:lnTo>
                    <a:pt x="2511" y="384"/>
                  </a:lnTo>
                  <a:lnTo>
                    <a:pt x="2507" y="382"/>
                  </a:lnTo>
                  <a:lnTo>
                    <a:pt x="2505" y="380"/>
                  </a:lnTo>
                  <a:lnTo>
                    <a:pt x="2503" y="377"/>
                  </a:lnTo>
                  <a:lnTo>
                    <a:pt x="2501" y="374"/>
                  </a:lnTo>
                  <a:lnTo>
                    <a:pt x="2499" y="370"/>
                  </a:lnTo>
                  <a:lnTo>
                    <a:pt x="2499" y="365"/>
                  </a:lnTo>
                  <a:lnTo>
                    <a:pt x="2499" y="99"/>
                  </a:lnTo>
                  <a:lnTo>
                    <a:pt x="2499" y="97"/>
                  </a:lnTo>
                  <a:lnTo>
                    <a:pt x="2501" y="95"/>
                  </a:lnTo>
                  <a:lnTo>
                    <a:pt x="2503" y="94"/>
                  </a:lnTo>
                  <a:lnTo>
                    <a:pt x="2506" y="93"/>
                  </a:lnTo>
                  <a:lnTo>
                    <a:pt x="2511" y="91"/>
                  </a:lnTo>
                  <a:lnTo>
                    <a:pt x="2517" y="90"/>
                  </a:lnTo>
                  <a:lnTo>
                    <a:pt x="2523" y="90"/>
                  </a:lnTo>
                  <a:lnTo>
                    <a:pt x="2531" y="89"/>
                  </a:lnTo>
                  <a:lnTo>
                    <a:pt x="2539" y="90"/>
                  </a:lnTo>
                  <a:lnTo>
                    <a:pt x="2546" y="90"/>
                  </a:lnTo>
                  <a:lnTo>
                    <a:pt x="2552" y="91"/>
                  </a:lnTo>
                  <a:lnTo>
                    <a:pt x="2556" y="93"/>
                  </a:lnTo>
                  <a:lnTo>
                    <a:pt x="2559" y="94"/>
                  </a:lnTo>
                  <a:lnTo>
                    <a:pt x="2561" y="95"/>
                  </a:lnTo>
                  <a:lnTo>
                    <a:pt x="2562" y="97"/>
                  </a:lnTo>
                  <a:lnTo>
                    <a:pt x="2562" y="99"/>
                  </a:lnTo>
                  <a:lnTo>
                    <a:pt x="2562" y="198"/>
                  </a:lnTo>
                  <a:lnTo>
                    <a:pt x="2606" y="198"/>
                  </a:lnTo>
                  <a:lnTo>
                    <a:pt x="2622" y="199"/>
                  </a:lnTo>
                  <a:lnTo>
                    <a:pt x="2637" y="201"/>
                  </a:lnTo>
                  <a:lnTo>
                    <a:pt x="2651" y="202"/>
                  </a:lnTo>
                  <a:lnTo>
                    <a:pt x="2662" y="204"/>
                  </a:lnTo>
                  <a:lnTo>
                    <a:pt x="2672" y="207"/>
                  </a:lnTo>
                  <a:lnTo>
                    <a:pt x="2681" y="212"/>
                  </a:lnTo>
                  <a:lnTo>
                    <a:pt x="2689" y="216"/>
                  </a:lnTo>
                  <a:lnTo>
                    <a:pt x="2697" y="221"/>
                  </a:lnTo>
                  <a:lnTo>
                    <a:pt x="2704" y="228"/>
                  </a:lnTo>
                  <a:lnTo>
                    <a:pt x="2710" y="235"/>
                  </a:lnTo>
                  <a:lnTo>
                    <a:pt x="2716" y="241"/>
                  </a:lnTo>
                  <a:lnTo>
                    <a:pt x="2720" y="249"/>
                  </a:lnTo>
                  <a:lnTo>
                    <a:pt x="2724" y="258"/>
                  </a:lnTo>
                  <a:lnTo>
                    <a:pt x="2726" y="268"/>
                  </a:lnTo>
                  <a:lnTo>
                    <a:pt x="2727" y="277"/>
                  </a:lnTo>
                  <a:lnTo>
                    <a:pt x="2728" y="287"/>
                  </a:lnTo>
                  <a:close/>
                  <a:moveTo>
                    <a:pt x="2663" y="293"/>
                  </a:moveTo>
                  <a:lnTo>
                    <a:pt x="2662" y="281"/>
                  </a:lnTo>
                  <a:lnTo>
                    <a:pt x="2660" y="272"/>
                  </a:lnTo>
                  <a:lnTo>
                    <a:pt x="2655" y="264"/>
                  </a:lnTo>
                  <a:lnTo>
                    <a:pt x="2650" y="257"/>
                  </a:lnTo>
                  <a:lnTo>
                    <a:pt x="2642" y="252"/>
                  </a:lnTo>
                  <a:lnTo>
                    <a:pt x="2631" y="248"/>
                  </a:lnTo>
                  <a:lnTo>
                    <a:pt x="2618" y="246"/>
                  </a:lnTo>
                  <a:lnTo>
                    <a:pt x="2598" y="245"/>
                  </a:lnTo>
                  <a:lnTo>
                    <a:pt x="2562" y="245"/>
                  </a:lnTo>
                  <a:lnTo>
                    <a:pt x="2562" y="338"/>
                  </a:lnTo>
                  <a:lnTo>
                    <a:pt x="2600" y="338"/>
                  </a:lnTo>
                  <a:lnTo>
                    <a:pt x="2611" y="338"/>
                  </a:lnTo>
                  <a:lnTo>
                    <a:pt x="2620" y="337"/>
                  </a:lnTo>
                  <a:lnTo>
                    <a:pt x="2628" y="336"/>
                  </a:lnTo>
                  <a:lnTo>
                    <a:pt x="2634" y="334"/>
                  </a:lnTo>
                  <a:lnTo>
                    <a:pt x="2639" y="331"/>
                  </a:lnTo>
                  <a:lnTo>
                    <a:pt x="2644" y="329"/>
                  </a:lnTo>
                  <a:lnTo>
                    <a:pt x="2647" y="327"/>
                  </a:lnTo>
                  <a:lnTo>
                    <a:pt x="2651" y="323"/>
                  </a:lnTo>
                  <a:lnTo>
                    <a:pt x="2656" y="316"/>
                  </a:lnTo>
                  <a:lnTo>
                    <a:pt x="2660" y="309"/>
                  </a:lnTo>
                  <a:lnTo>
                    <a:pt x="2662" y="301"/>
                  </a:lnTo>
                  <a:lnTo>
                    <a:pt x="2663" y="293"/>
                  </a:lnTo>
                  <a:close/>
                  <a:moveTo>
                    <a:pt x="3013" y="376"/>
                  </a:moveTo>
                  <a:lnTo>
                    <a:pt x="3013" y="378"/>
                  </a:lnTo>
                  <a:lnTo>
                    <a:pt x="3012" y="380"/>
                  </a:lnTo>
                  <a:lnTo>
                    <a:pt x="3010" y="381"/>
                  </a:lnTo>
                  <a:lnTo>
                    <a:pt x="3007" y="384"/>
                  </a:lnTo>
                  <a:lnTo>
                    <a:pt x="3002" y="385"/>
                  </a:lnTo>
                  <a:lnTo>
                    <a:pt x="2998" y="385"/>
                  </a:lnTo>
                  <a:lnTo>
                    <a:pt x="2991" y="386"/>
                  </a:lnTo>
                  <a:lnTo>
                    <a:pt x="2982" y="386"/>
                  </a:lnTo>
                  <a:lnTo>
                    <a:pt x="2974" y="386"/>
                  </a:lnTo>
                  <a:lnTo>
                    <a:pt x="2967" y="385"/>
                  </a:lnTo>
                  <a:lnTo>
                    <a:pt x="2961" y="385"/>
                  </a:lnTo>
                  <a:lnTo>
                    <a:pt x="2957" y="384"/>
                  </a:lnTo>
                  <a:lnTo>
                    <a:pt x="2954" y="381"/>
                  </a:lnTo>
                  <a:lnTo>
                    <a:pt x="2952" y="380"/>
                  </a:lnTo>
                  <a:lnTo>
                    <a:pt x="2951" y="378"/>
                  </a:lnTo>
                  <a:lnTo>
                    <a:pt x="2950" y="376"/>
                  </a:lnTo>
                  <a:lnTo>
                    <a:pt x="2950" y="257"/>
                  </a:lnTo>
                  <a:lnTo>
                    <a:pt x="2834" y="257"/>
                  </a:lnTo>
                  <a:lnTo>
                    <a:pt x="2834" y="376"/>
                  </a:lnTo>
                  <a:lnTo>
                    <a:pt x="2834" y="378"/>
                  </a:lnTo>
                  <a:lnTo>
                    <a:pt x="2833" y="380"/>
                  </a:lnTo>
                  <a:lnTo>
                    <a:pt x="2830" y="381"/>
                  </a:lnTo>
                  <a:lnTo>
                    <a:pt x="2828" y="384"/>
                  </a:lnTo>
                  <a:lnTo>
                    <a:pt x="2824" y="385"/>
                  </a:lnTo>
                  <a:lnTo>
                    <a:pt x="2818" y="385"/>
                  </a:lnTo>
                  <a:lnTo>
                    <a:pt x="2811" y="386"/>
                  </a:lnTo>
                  <a:lnTo>
                    <a:pt x="2803" y="386"/>
                  </a:lnTo>
                  <a:lnTo>
                    <a:pt x="2794" y="386"/>
                  </a:lnTo>
                  <a:lnTo>
                    <a:pt x="2787" y="385"/>
                  </a:lnTo>
                  <a:lnTo>
                    <a:pt x="2782" y="385"/>
                  </a:lnTo>
                  <a:lnTo>
                    <a:pt x="2778" y="384"/>
                  </a:lnTo>
                  <a:lnTo>
                    <a:pt x="2775" y="381"/>
                  </a:lnTo>
                  <a:lnTo>
                    <a:pt x="2772" y="380"/>
                  </a:lnTo>
                  <a:lnTo>
                    <a:pt x="2771" y="378"/>
                  </a:lnTo>
                  <a:lnTo>
                    <a:pt x="2771" y="376"/>
                  </a:lnTo>
                  <a:lnTo>
                    <a:pt x="2771" y="99"/>
                  </a:lnTo>
                  <a:lnTo>
                    <a:pt x="2771" y="97"/>
                  </a:lnTo>
                  <a:lnTo>
                    <a:pt x="2772" y="95"/>
                  </a:lnTo>
                  <a:lnTo>
                    <a:pt x="2775" y="94"/>
                  </a:lnTo>
                  <a:lnTo>
                    <a:pt x="2778" y="93"/>
                  </a:lnTo>
                  <a:lnTo>
                    <a:pt x="2782" y="91"/>
                  </a:lnTo>
                  <a:lnTo>
                    <a:pt x="2787" y="90"/>
                  </a:lnTo>
                  <a:lnTo>
                    <a:pt x="2794" y="90"/>
                  </a:lnTo>
                  <a:lnTo>
                    <a:pt x="2803" y="89"/>
                  </a:lnTo>
                  <a:lnTo>
                    <a:pt x="2811" y="90"/>
                  </a:lnTo>
                  <a:lnTo>
                    <a:pt x="2818" y="90"/>
                  </a:lnTo>
                  <a:lnTo>
                    <a:pt x="2824" y="91"/>
                  </a:lnTo>
                  <a:lnTo>
                    <a:pt x="2828" y="93"/>
                  </a:lnTo>
                  <a:lnTo>
                    <a:pt x="2830" y="94"/>
                  </a:lnTo>
                  <a:lnTo>
                    <a:pt x="2833" y="95"/>
                  </a:lnTo>
                  <a:lnTo>
                    <a:pt x="2834" y="97"/>
                  </a:lnTo>
                  <a:lnTo>
                    <a:pt x="2834" y="99"/>
                  </a:lnTo>
                  <a:lnTo>
                    <a:pt x="2834" y="207"/>
                  </a:lnTo>
                  <a:lnTo>
                    <a:pt x="2950" y="207"/>
                  </a:lnTo>
                  <a:lnTo>
                    <a:pt x="2950" y="99"/>
                  </a:lnTo>
                  <a:lnTo>
                    <a:pt x="2951" y="97"/>
                  </a:lnTo>
                  <a:lnTo>
                    <a:pt x="2952" y="95"/>
                  </a:lnTo>
                  <a:lnTo>
                    <a:pt x="2954" y="94"/>
                  </a:lnTo>
                  <a:lnTo>
                    <a:pt x="2957" y="93"/>
                  </a:lnTo>
                  <a:lnTo>
                    <a:pt x="2961" y="91"/>
                  </a:lnTo>
                  <a:lnTo>
                    <a:pt x="2967" y="90"/>
                  </a:lnTo>
                  <a:lnTo>
                    <a:pt x="2974" y="90"/>
                  </a:lnTo>
                  <a:lnTo>
                    <a:pt x="2982" y="89"/>
                  </a:lnTo>
                  <a:lnTo>
                    <a:pt x="2991" y="90"/>
                  </a:lnTo>
                  <a:lnTo>
                    <a:pt x="2998" y="90"/>
                  </a:lnTo>
                  <a:lnTo>
                    <a:pt x="3002" y="91"/>
                  </a:lnTo>
                  <a:lnTo>
                    <a:pt x="3007" y="93"/>
                  </a:lnTo>
                  <a:lnTo>
                    <a:pt x="3010" y="94"/>
                  </a:lnTo>
                  <a:lnTo>
                    <a:pt x="3012" y="95"/>
                  </a:lnTo>
                  <a:lnTo>
                    <a:pt x="3013" y="97"/>
                  </a:lnTo>
                  <a:lnTo>
                    <a:pt x="3013" y="99"/>
                  </a:lnTo>
                  <a:lnTo>
                    <a:pt x="3013" y="376"/>
                  </a:lnTo>
                  <a:close/>
                  <a:moveTo>
                    <a:pt x="3406" y="377"/>
                  </a:moveTo>
                  <a:lnTo>
                    <a:pt x="3405" y="379"/>
                  </a:lnTo>
                  <a:lnTo>
                    <a:pt x="3404" y="380"/>
                  </a:lnTo>
                  <a:lnTo>
                    <a:pt x="3402" y="382"/>
                  </a:lnTo>
                  <a:lnTo>
                    <a:pt x="3399" y="384"/>
                  </a:lnTo>
                  <a:lnTo>
                    <a:pt x="3394" y="385"/>
                  </a:lnTo>
                  <a:lnTo>
                    <a:pt x="3389" y="385"/>
                  </a:lnTo>
                  <a:lnTo>
                    <a:pt x="3382" y="386"/>
                  </a:lnTo>
                  <a:lnTo>
                    <a:pt x="3374" y="386"/>
                  </a:lnTo>
                  <a:lnTo>
                    <a:pt x="3366" y="386"/>
                  </a:lnTo>
                  <a:lnTo>
                    <a:pt x="3359" y="385"/>
                  </a:lnTo>
                  <a:lnTo>
                    <a:pt x="3354" y="385"/>
                  </a:lnTo>
                  <a:lnTo>
                    <a:pt x="3349" y="384"/>
                  </a:lnTo>
                  <a:lnTo>
                    <a:pt x="3346" y="382"/>
                  </a:lnTo>
                  <a:lnTo>
                    <a:pt x="3343" y="380"/>
                  </a:lnTo>
                  <a:lnTo>
                    <a:pt x="3342" y="379"/>
                  </a:lnTo>
                  <a:lnTo>
                    <a:pt x="3342" y="377"/>
                  </a:lnTo>
                  <a:lnTo>
                    <a:pt x="3342" y="99"/>
                  </a:lnTo>
                  <a:lnTo>
                    <a:pt x="3342" y="97"/>
                  </a:lnTo>
                  <a:lnTo>
                    <a:pt x="3343" y="95"/>
                  </a:lnTo>
                  <a:lnTo>
                    <a:pt x="3346" y="94"/>
                  </a:lnTo>
                  <a:lnTo>
                    <a:pt x="3349" y="93"/>
                  </a:lnTo>
                  <a:lnTo>
                    <a:pt x="3354" y="91"/>
                  </a:lnTo>
                  <a:lnTo>
                    <a:pt x="3359" y="90"/>
                  </a:lnTo>
                  <a:lnTo>
                    <a:pt x="3366" y="90"/>
                  </a:lnTo>
                  <a:lnTo>
                    <a:pt x="3374" y="89"/>
                  </a:lnTo>
                  <a:lnTo>
                    <a:pt x="3382" y="90"/>
                  </a:lnTo>
                  <a:lnTo>
                    <a:pt x="3389" y="90"/>
                  </a:lnTo>
                  <a:lnTo>
                    <a:pt x="3394" y="91"/>
                  </a:lnTo>
                  <a:lnTo>
                    <a:pt x="3399" y="93"/>
                  </a:lnTo>
                  <a:lnTo>
                    <a:pt x="3402" y="94"/>
                  </a:lnTo>
                  <a:lnTo>
                    <a:pt x="3404" y="95"/>
                  </a:lnTo>
                  <a:lnTo>
                    <a:pt x="3405" y="97"/>
                  </a:lnTo>
                  <a:lnTo>
                    <a:pt x="3406" y="99"/>
                  </a:lnTo>
                  <a:lnTo>
                    <a:pt x="3406" y="377"/>
                  </a:lnTo>
                  <a:close/>
                  <a:moveTo>
                    <a:pt x="3305" y="288"/>
                  </a:moveTo>
                  <a:lnTo>
                    <a:pt x="3305" y="297"/>
                  </a:lnTo>
                  <a:lnTo>
                    <a:pt x="3302" y="307"/>
                  </a:lnTo>
                  <a:lnTo>
                    <a:pt x="3301" y="316"/>
                  </a:lnTo>
                  <a:lnTo>
                    <a:pt x="3298" y="326"/>
                  </a:lnTo>
                  <a:lnTo>
                    <a:pt x="3293" y="334"/>
                  </a:lnTo>
                  <a:lnTo>
                    <a:pt x="3289" y="341"/>
                  </a:lnTo>
                  <a:lnTo>
                    <a:pt x="3283" y="349"/>
                  </a:lnTo>
                  <a:lnTo>
                    <a:pt x="3276" y="356"/>
                  </a:lnTo>
                  <a:lnTo>
                    <a:pt x="3268" y="362"/>
                  </a:lnTo>
                  <a:lnTo>
                    <a:pt x="3259" y="368"/>
                  </a:lnTo>
                  <a:lnTo>
                    <a:pt x="3249" y="372"/>
                  </a:lnTo>
                  <a:lnTo>
                    <a:pt x="3238" y="377"/>
                  </a:lnTo>
                  <a:lnTo>
                    <a:pt x="3225" y="380"/>
                  </a:lnTo>
                  <a:lnTo>
                    <a:pt x="3210" y="382"/>
                  </a:lnTo>
                  <a:lnTo>
                    <a:pt x="3193" y="384"/>
                  </a:lnTo>
                  <a:lnTo>
                    <a:pt x="3174" y="385"/>
                  </a:lnTo>
                  <a:lnTo>
                    <a:pt x="3100" y="385"/>
                  </a:lnTo>
                  <a:lnTo>
                    <a:pt x="3097" y="384"/>
                  </a:lnTo>
                  <a:lnTo>
                    <a:pt x="3093" y="384"/>
                  </a:lnTo>
                  <a:lnTo>
                    <a:pt x="3090" y="382"/>
                  </a:lnTo>
                  <a:lnTo>
                    <a:pt x="3086" y="380"/>
                  </a:lnTo>
                  <a:lnTo>
                    <a:pt x="3084" y="377"/>
                  </a:lnTo>
                  <a:lnTo>
                    <a:pt x="3083" y="374"/>
                  </a:lnTo>
                  <a:lnTo>
                    <a:pt x="3082" y="370"/>
                  </a:lnTo>
                  <a:lnTo>
                    <a:pt x="3081" y="365"/>
                  </a:lnTo>
                  <a:lnTo>
                    <a:pt x="3081" y="99"/>
                  </a:lnTo>
                  <a:lnTo>
                    <a:pt x="3082" y="97"/>
                  </a:lnTo>
                  <a:lnTo>
                    <a:pt x="3083" y="95"/>
                  </a:lnTo>
                  <a:lnTo>
                    <a:pt x="3085" y="94"/>
                  </a:lnTo>
                  <a:lnTo>
                    <a:pt x="3087" y="93"/>
                  </a:lnTo>
                  <a:lnTo>
                    <a:pt x="3092" y="91"/>
                  </a:lnTo>
                  <a:lnTo>
                    <a:pt x="3098" y="90"/>
                  </a:lnTo>
                  <a:lnTo>
                    <a:pt x="3104" y="90"/>
                  </a:lnTo>
                  <a:lnTo>
                    <a:pt x="3112" y="89"/>
                  </a:lnTo>
                  <a:lnTo>
                    <a:pt x="3122" y="90"/>
                  </a:lnTo>
                  <a:lnTo>
                    <a:pt x="3128" y="90"/>
                  </a:lnTo>
                  <a:lnTo>
                    <a:pt x="3133" y="91"/>
                  </a:lnTo>
                  <a:lnTo>
                    <a:pt x="3137" y="93"/>
                  </a:lnTo>
                  <a:lnTo>
                    <a:pt x="3141" y="94"/>
                  </a:lnTo>
                  <a:lnTo>
                    <a:pt x="3143" y="95"/>
                  </a:lnTo>
                  <a:lnTo>
                    <a:pt x="3144" y="97"/>
                  </a:lnTo>
                  <a:lnTo>
                    <a:pt x="3144" y="99"/>
                  </a:lnTo>
                  <a:lnTo>
                    <a:pt x="3144" y="201"/>
                  </a:lnTo>
                  <a:lnTo>
                    <a:pt x="3183" y="201"/>
                  </a:lnTo>
                  <a:lnTo>
                    <a:pt x="3200" y="201"/>
                  </a:lnTo>
                  <a:lnTo>
                    <a:pt x="3215" y="202"/>
                  </a:lnTo>
                  <a:lnTo>
                    <a:pt x="3227" y="203"/>
                  </a:lnTo>
                  <a:lnTo>
                    <a:pt x="3239" y="206"/>
                  </a:lnTo>
                  <a:lnTo>
                    <a:pt x="3249" y="208"/>
                  </a:lnTo>
                  <a:lnTo>
                    <a:pt x="3258" y="213"/>
                  </a:lnTo>
                  <a:lnTo>
                    <a:pt x="3266" y="218"/>
                  </a:lnTo>
                  <a:lnTo>
                    <a:pt x="3274" y="222"/>
                  </a:lnTo>
                  <a:lnTo>
                    <a:pt x="3281" y="228"/>
                  </a:lnTo>
                  <a:lnTo>
                    <a:pt x="3286" y="235"/>
                  </a:lnTo>
                  <a:lnTo>
                    <a:pt x="3292" y="243"/>
                  </a:lnTo>
                  <a:lnTo>
                    <a:pt x="3297" y="251"/>
                  </a:lnTo>
                  <a:lnTo>
                    <a:pt x="3300" y="258"/>
                  </a:lnTo>
                  <a:lnTo>
                    <a:pt x="3302" y="268"/>
                  </a:lnTo>
                  <a:lnTo>
                    <a:pt x="3305" y="278"/>
                  </a:lnTo>
                  <a:lnTo>
                    <a:pt x="3305" y="288"/>
                  </a:lnTo>
                  <a:close/>
                  <a:moveTo>
                    <a:pt x="3240" y="293"/>
                  </a:moveTo>
                  <a:lnTo>
                    <a:pt x="3239" y="282"/>
                  </a:lnTo>
                  <a:lnTo>
                    <a:pt x="3236" y="273"/>
                  </a:lnTo>
                  <a:lnTo>
                    <a:pt x="3232" y="265"/>
                  </a:lnTo>
                  <a:lnTo>
                    <a:pt x="3226" y="258"/>
                  </a:lnTo>
                  <a:lnTo>
                    <a:pt x="3218" y="253"/>
                  </a:lnTo>
                  <a:lnTo>
                    <a:pt x="3208" y="248"/>
                  </a:lnTo>
                  <a:lnTo>
                    <a:pt x="3195" y="246"/>
                  </a:lnTo>
                  <a:lnTo>
                    <a:pt x="3176" y="245"/>
                  </a:lnTo>
                  <a:lnTo>
                    <a:pt x="3144" y="245"/>
                  </a:lnTo>
                  <a:lnTo>
                    <a:pt x="3144" y="338"/>
                  </a:lnTo>
                  <a:lnTo>
                    <a:pt x="3177" y="338"/>
                  </a:lnTo>
                  <a:lnTo>
                    <a:pt x="3187" y="338"/>
                  </a:lnTo>
                  <a:lnTo>
                    <a:pt x="3197" y="337"/>
                  </a:lnTo>
                  <a:lnTo>
                    <a:pt x="3205" y="336"/>
                  </a:lnTo>
                  <a:lnTo>
                    <a:pt x="3210" y="335"/>
                  </a:lnTo>
                  <a:lnTo>
                    <a:pt x="3216" y="332"/>
                  </a:lnTo>
                  <a:lnTo>
                    <a:pt x="3220" y="329"/>
                  </a:lnTo>
                  <a:lnTo>
                    <a:pt x="3225" y="327"/>
                  </a:lnTo>
                  <a:lnTo>
                    <a:pt x="3228" y="323"/>
                  </a:lnTo>
                  <a:lnTo>
                    <a:pt x="3233" y="316"/>
                  </a:lnTo>
                  <a:lnTo>
                    <a:pt x="3238" y="309"/>
                  </a:lnTo>
                  <a:lnTo>
                    <a:pt x="3239" y="301"/>
                  </a:lnTo>
                  <a:lnTo>
                    <a:pt x="3240" y="293"/>
                  </a:lnTo>
                  <a:close/>
                  <a:moveTo>
                    <a:pt x="3725" y="377"/>
                  </a:moveTo>
                  <a:lnTo>
                    <a:pt x="3725" y="379"/>
                  </a:lnTo>
                  <a:lnTo>
                    <a:pt x="3724" y="380"/>
                  </a:lnTo>
                  <a:lnTo>
                    <a:pt x="3722" y="382"/>
                  </a:lnTo>
                  <a:lnTo>
                    <a:pt x="3719" y="384"/>
                  </a:lnTo>
                  <a:lnTo>
                    <a:pt x="3715" y="385"/>
                  </a:lnTo>
                  <a:lnTo>
                    <a:pt x="3709" y="385"/>
                  </a:lnTo>
                  <a:lnTo>
                    <a:pt x="3703" y="386"/>
                  </a:lnTo>
                  <a:lnTo>
                    <a:pt x="3694" y="386"/>
                  </a:lnTo>
                  <a:lnTo>
                    <a:pt x="3686" y="386"/>
                  </a:lnTo>
                  <a:lnTo>
                    <a:pt x="3679" y="385"/>
                  </a:lnTo>
                  <a:lnTo>
                    <a:pt x="3673" y="385"/>
                  </a:lnTo>
                  <a:lnTo>
                    <a:pt x="3670" y="384"/>
                  </a:lnTo>
                  <a:lnTo>
                    <a:pt x="3666" y="382"/>
                  </a:lnTo>
                  <a:lnTo>
                    <a:pt x="3664" y="380"/>
                  </a:lnTo>
                  <a:lnTo>
                    <a:pt x="3663" y="379"/>
                  </a:lnTo>
                  <a:lnTo>
                    <a:pt x="3663" y="377"/>
                  </a:lnTo>
                  <a:lnTo>
                    <a:pt x="3663" y="222"/>
                  </a:lnTo>
                  <a:lnTo>
                    <a:pt x="3663" y="213"/>
                  </a:lnTo>
                  <a:lnTo>
                    <a:pt x="3663" y="205"/>
                  </a:lnTo>
                  <a:lnTo>
                    <a:pt x="3664" y="197"/>
                  </a:lnTo>
                  <a:lnTo>
                    <a:pt x="3664" y="189"/>
                  </a:lnTo>
                  <a:lnTo>
                    <a:pt x="3664" y="189"/>
                  </a:lnTo>
                  <a:lnTo>
                    <a:pt x="3662" y="193"/>
                  </a:lnTo>
                  <a:lnTo>
                    <a:pt x="3659" y="197"/>
                  </a:lnTo>
                  <a:lnTo>
                    <a:pt x="3656" y="202"/>
                  </a:lnTo>
                  <a:lnTo>
                    <a:pt x="3654" y="206"/>
                  </a:lnTo>
                  <a:lnTo>
                    <a:pt x="3650" y="211"/>
                  </a:lnTo>
                  <a:lnTo>
                    <a:pt x="3647" y="215"/>
                  </a:lnTo>
                  <a:lnTo>
                    <a:pt x="3643" y="220"/>
                  </a:lnTo>
                  <a:lnTo>
                    <a:pt x="3640" y="224"/>
                  </a:lnTo>
                  <a:lnTo>
                    <a:pt x="3532" y="377"/>
                  </a:lnTo>
                  <a:lnTo>
                    <a:pt x="3530" y="379"/>
                  </a:lnTo>
                  <a:lnTo>
                    <a:pt x="3529" y="381"/>
                  </a:lnTo>
                  <a:lnTo>
                    <a:pt x="3526" y="382"/>
                  </a:lnTo>
                  <a:lnTo>
                    <a:pt x="3523" y="384"/>
                  </a:lnTo>
                  <a:lnTo>
                    <a:pt x="3520" y="385"/>
                  </a:lnTo>
                  <a:lnTo>
                    <a:pt x="3515" y="386"/>
                  </a:lnTo>
                  <a:lnTo>
                    <a:pt x="3509" y="386"/>
                  </a:lnTo>
                  <a:lnTo>
                    <a:pt x="3502" y="386"/>
                  </a:lnTo>
                  <a:lnTo>
                    <a:pt x="3495" y="386"/>
                  </a:lnTo>
                  <a:lnTo>
                    <a:pt x="3488" y="385"/>
                  </a:lnTo>
                  <a:lnTo>
                    <a:pt x="3483" y="385"/>
                  </a:lnTo>
                  <a:lnTo>
                    <a:pt x="3479" y="384"/>
                  </a:lnTo>
                  <a:lnTo>
                    <a:pt x="3476" y="382"/>
                  </a:lnTo>
                  <a:lnTo>
                    <a:pt x="3474" y="380"/>
                  </a:lnTo>
                  <a:lnTo>
                    <a:pt x="3474" y="378"/>
                  </a:lnTo>
                  <a:lnTo>
                    <a:pt x="3473" y="376"/>
                  </a:lnTo>
                  <a:lnTo>
                    <a:pt x="3473" y="99"/>
                  </a:lnTo>
                  <a:lnTo>
                    <a:pt x="3474" y="97"/>
                  </a:lnTo>
                  <a:lnTo>
                    <a:pt x="3475" y="95"/>
                  </a:lnTo>
                  <a:lnTo>
                    <a:pt x="3476" y="94"/>
                  </a:lnTo>
                  <a:lnTo>
                    <a:pt x="3480" y="93"/>
                  </a:lnTo>
                  <a:lnTo>
                    <a:pt x="3484" y="91"/>
                  </a:lnTo>
                  <a:lnTo>
                    <a:pt x="3490" y="90"/>
                  </a:lnTo>
                  <a:lnTo>
                    <a:pt x="3497" y="90"/>
                  </a:lnTo>
                  <a:lnTo>
                    <a:pt x="3505" y="89"/>
                  </a:lnTo>
                  <a:lnTo>
                    <a:pt x="3514" y="90"/>
                  </a:lnTo>
                  <a:lnTo>
                    <a:pt x="3521" y="90"/>
                  </a:lnTo>
                  <a:lnTo>
                    <a:pt x="3525" y="91"/>
                  </a:lnTo>
                  <a:lnTo>
                    <a:pt x="3530" y="93"/>
                  </a:lnTo>
                  <a:lnTo>
                    <a:pt x="3533" y="94"/>
                  </a:lnTo>
                  <a:lnTo>
                    <a:pt x="3534" y="95"/>
                  </a:lnTo>
                  <a:lnTo>
                    <a:pt x="3535" y="97"/>
                  </a:lnTo>
                  <a:lnTo>
                    <a:pt x="3537" y="99"/>
                  </a:lnTo>
                  <a:lnTo>
                    <a:pt x="3537" y="254"/>
                  </a:lnTo>
                  <a:lnTo>
                    <a:pt x="3537" y="262"/>
                  </a:lnTo>
                  <a:lnTo>
                    <a:pt x="3537" y="270"/>
                  </a:lnTo>
                  <a:lnTo>
                    <a:pt x="3535" y="278"/>
                  </a:lnTo>
                  <a:lnTo>
                    <a:pt x="3535" y="286"/>
                  </a:lnTo>
                  <a:lnTo>
                    <a:pt x="3535" y="286"/>
                  </a:lnTo>
                  <a:lnTo>
                    <a:pt x="3540" y="278"/>
                  </a:lnTo>
                  <a:lnTo>
                    <a:pt x="3546" y="269"/>
                  </a:lnTo>
                  <a:lnTo>
                    <a:pt x="3553" y="260"/>
                  </a:lnTo>
                  <a:lnTo>
                    <a:pt x="3559" y="251"/>
                  </a:lnTo>
                  <a:lnTo>
                    <a:pt x="3667" y="98"/>
                  </a:lnTo>
                  <a:lnTo>
                    <a:pt x="3669" y="96"/>
                  </a:lnTo>
                  <a:lnTo>
                    <a:pt x="3671" y="95"/>
                  </a:lnTo>
                  <a:lnTo>
                    <a:pt x="3673" y="93"/>
                  </a:lnTo>
                  <a:lnTo>
                    <a:pt x="3675" y="91"/>
                  </a:lnTo>
                  <a:lnTo>
                    <a:pt x="3680" y="90"/>
                  </a:lnTo>
                  <a:lnTo>
                    <a:pt x="3683" y="90"/>
                  </a:lnTo>
                  <a:lnTo>
                    <a:pt x="3689" y="90"/>
                  </a:lnTo>
                  <a:lnTo>
                    <a:pt x="3696" y="89"/>
                  </a:lnTo>
                  <a:lnTo>
                    <a:pt x="3704" y="90"/>
                  </a:lnTo>
                  <a:lnTo>
                    <a:pt x="3711" y="90"/>
                  </a:lnTo>
                  <a:lnTo>
                    <a:pt x="3716" y="91"/>
                  </a:lnTo>
                  <a:lnTo>
                    <a:pt x="3720" y="93"/>
                  </a:lnTo>
                  <a:lnTo>
                    <a:pt x="3723" y="94"/>
                  </a:lnTo>
                  <a:lnTo>
                    <a:pt x="3724" y="95"/>
                  </a:lnTo>
                  <a:lnTo>
                    <a:pt x="3725" y="97"/>
                  </a:lnTo>
                  <a:lnTo>
                    <a:pt x="3725" y="99"/>
                  </a:lnTo>
                  <a:lnTo>
                    <a:pt x="3725" y="377"/>
                  </a:lnTo>
                  <a:close/>
                  <a:moveTo>
                    <a:pt x="3689" y="13"/>
                  </a:moveTo>
                  <a:lnTo>
                    <a:pt x="3689" y="19"/>
                  </a:lnTo>
                  <a:lnTo>
                    <a:pt x="3688" y="24"/>
                  </a:lnTo>
                  <a:lnTo>
                    <a:pt x="3687" y="30"/>
                  </a:lnTo>
                  <a:lnTo>
                    <a:pt x="3684" y="37"/>
                  </a:lnTo>
                  <a:lnTo>
                    <a:pt x="3682" y="41"/>
                  </a:lnTo>
                  <a:lnTo>
                    <a:pt x="3679" y="47"/>
                  </a:lnTo>
                  <a:lnTo>
                    <a:pt x="3674" y="52"/>
                  </a:lnTo>
                  <a:lnTo>
                    <a:pt x="3670" y="56"/>
                  </a:lnTo>
                  <a:lnTo>
                    <a:pt x="3664" y="61"/>
                  </a:lnTo>
                  <a:lnTo>
                    <a:pt x="3658" y="64"/>
                  </a:lnTo>
                  <a:lnTo>
                    <a:pt x="3650" y="68"/>
                  </a:lnTo>
                  <a:lnTo>
                    <a:pt x="3642" y="71"/>
                  </a:lnTo>
                  <a:lnTo>
                    <a:pt x="3634" y="73"/>
                  </a:lnTo>
                  <a:lnTo>
                    <a:pt x="3624" y="74"/>
                  </a:lnTo>
                  <a:lnTo>
                    <a:pt x="3614" y="75"/>
                  </a:lnTo>
                  <a:lnTo>
                    <a:pt x="3601" y="75"/>
                  </a:lnTo>
                  <a:lnTo>
                    <a:pt x="3591" y="75"/>
                  </a:lnTo>
                  <a:lnTo>
                    <a:pt x="3580" y="74"/>
                  </a:lnTo>
                  <a:lnTo>
                    <a:pt x="3571" y="73"/>
                  </a:lnTo>
                  <a:lnTo>
                    <a:pt x="3562" y="71"/>
                  </a:lnTo>
                  <a:lnTo>
                    <a:pt x="3554" y="69"/>
                  </a:lnTo>
                  <a:lnTo>
                    <a:pt x="3547" y="65"/>
                  </a:lnTo>
                  <a:lnTo>
                    <a:pt x="3540" y="62"/>
                  </a:lnTo>
                  <a:lnTo>
                    <a:pt x="3535" y="58"/>
                  </a:lnTo>
                  <a:lnTo>
                    <a:pt x="3530" y="54"/>
                  </a:lnTo>
                  <a:lnTo>
                    <a:pt x="3526" y="48"/>
                  </a:lnTo>
                  <a:lnTo>
                    <a:pt x="3523" y="44"/>
                  </a:lnTo>
                  <a:lnTo>
                    <a:pt x="3520" y="38"/>
                  </a:lnTo>
                  <a:lnTo>
                    <a:pt x="3517" y="32"/>
                  </a:lnTo>
                  <a:lnTo>
                    <a:pt x="3516" y="25"/>
                  </a:lnTo>
                  <a:lnTo>
                    <a:pt x="3515" y="20"/>
                  </a:lnTo>
                  <a:lnTo>
                    <a:pt x="3515" y="13"/>
                  </a:lnTo>
                  <a:lnTo>
                    <a:pt x="3515" y="10"/>
                  </a:lnTo>
                  <a:lnTo>
                    <a:pt x="3516" y="7"/>
                  </a:lnTo>
                  <a:lnTo>
                    <a:pt x="3518" y="5"/>
                  </a:lnTo>
                  <a:lnTo>
                    <a:pt x="3521" y="4"/>
                  </a:lnTo>
                  <a:lnTo>
                    <a:pt x="3524" y="3"/>
                  </a:lnTo>
                  <a:lnTo>
                    <a:pt x="3529" y="2"/>
                  </a:lnTo>
                  <a:lnTo>
                    <a:pt x="3535" y="2"/>
                  </a:lnTo>
                  <a:lnTo>
                    <a:pt x="3542" y="0"/>
                  </a:lnTo>
                  <a:lnTo>
                    <a:pt x="3550" y="2"/>
                  </a:lnTo>
                  <a:lnTo>
                    <a:pt x="3556" y="2"/>
                  </a:lnTo>
                  <a:lnTo>
                    <a:pt x="3559" y="3"/>
                  </a:lnTo>
                  <a:lnTo>
                    <a:pt x="3563" y="4"/>
                  </a:lnTo>
                  <a:lnTo>
                    <a:pt x="3565" y="5"/>
                  </a:lnTo>
                  <a:lnTo>
                    <a:pt x="3567" y="7"/>
                  </a:lnTo>
                  <a:lnTo>
                    <a:pt x="3567" y="10"/>
                  </a:lnTo>
                  <a:lnTo>
                    <a:pt x="3568" y="12"/>
                  </a:lnTo>
                  <a:lnTo>
                    <a:pt x="3568" y="17"/>
                  </a:lnTo>
                  <a:lnTo>
                    <a:pt x="3571" y="22"/>
                  </a:lnTo>
                  <a:lnTo>
                    <a:pt x="3573" y="27"/>
                  </a:lnTo>
                  <a:lnTo>
                    <a:pt x="3576" y="31"/>
                  </a:lnTo>
                  <a:lnTo>
                    <a:pt x="3582" y="33"/>
                  </a:lnTo>
                  <a:lnTo>
                    <a:pt x="3588" y="37"/>
                  </a:lnTo>
                  <a:lnTo>
                    <a:pt x="3595" y="38"/>
                  </a:lnTo>
                  <a:lnTo>
                    <a:pt x="3603" y="39"/>
                  </a:lnTo>
                  <a:lnTo>
                    <a:pt x="3609" y="38"/>
                  </a:lnTo>
                  <a:lnTo>
                    <a:pt x="3616" y="37"/>
                  </a:lnTo>
                  <a:lnTo>
                    <a:pt x="3622" y="35"/>
                  </a:lnTo>
                  <a:lnTo>
                    <a:pt x="3626" y="31"/>
                  </a:lnTo>
                  <a:lnTo>
                    <a:pt x="3631" y="27"/>
                  </a:lnTo>
                  <a:lnTo>
                    <a:pt x="3633" y="22"/>
                  </a:lnTo>
                  <a:lnTo>
                    <a:pt x="3636" y="17"/>
                  </a:lnTo>
                  <a:lnTo>
                    <a:pt x="3636" y="12"/>
                  </a:lnTo>
                  <a:lnTo>
                    <a:pt x="3636" y="10"/>
                  </a:lnTo>
                  <a:lnTo>
                    <a:pt x="3637" y="7"/>
                  </a:lnTo>
                  <a:lnTo>
                    <a:pt x="3638" y="5"/>
                  </a:lnTo>
                  <a:lnTo>
                    <a:pt x="3640" y="4"/>
                  </a:lnTo>
                  <a:lnTo>
                    <a:pt x="3643" y="3"/>
                  </a:lnTo>
                  <a:lnTo>
                    <a:pt x="3648" y="2"/>
                  </a:lnTo>
                  <a:lnTo>
                    <a:pt x="3654" y="2"/>
                  </a:lnTo>
                  <a:lnTo>
                    <a:pt x="3659" y="0"/>
                  </a:lnTo>
                  <a:lnTo>
                    <a:pt x="3667" y="2"/>
                  </a:lnTo>
                  <a:lnTo>
                    <a:pt x="3674" y="2"/>
                  </a:lnTo>
                  <a:lnTo>
                    <a:pt x="3679" y="3"/>
                  </a:lnTo>
                  <a:lnTo>
                    <a:pt x="3683" y="4"/>
                  </a:lnTo>
                  <a:lnTo>
                    <a:pt x="3686" y="5"/>
                  </a:lnTo>
                  <a:lnTo>
                    <a:pt x="3688" y="7"/>
                  </a:lnTo>
                  <a:lnTo>
                    <a:pt x="3689" y="10"/>
                  </a:lnTo>
                  <a:lnTo>
                    <a:pt x="3689" y="13"/>
                  </a:lnTo>
                  <a:close/>
                  <a:moveTo>
                    <a:pt x="4158" y="377"/>
                  </a:moveTo>
                  <a:lnTo>
                    <a:pt x="4156" y="379"/>
                  </a:lnTo>
                  <a:lnTo>
                    <a:pt x="4155" y="380"/>
                  </a:lnTo>
                  <a:lnTo>
                    <a:pt x="4153" y="382"/>
                  </a:lnTo>
                  <a:lnTo>
                    <a:pt x="4151" y="384"/>
                  </a:lnTo>
                  <a:lnTo>
                    <a:pt x="4146" y="385"/>
                  </a:lnTo>
                  <a:lnTo>
                    <a:pt x="4140" y="385"/>
                  </a:lnTo>
                  <a:lnTo>
                    <a:pt x="4134" y="386"/>
                  </a:lnTo>
                  <a:lnTo>
                    <a:pt x="4126" y="386"/>
                  </a:lnTo>
                  <a:lnTo>
                    <a:pt x="4117" y="386"/>
                  </a:lnTo>
                  <a:lnTo>
                    <a:pt x="4110" y="385"/>
                  </a:lnTo>
                  <a:lnTo>
                    <a:pt x="4105" y="385"/>
                  </a:lnTo>
                  <a:lnTo>
                    <a:pt x="4101" y="384"/>
                  </a:lnTo>
                  <a:lnTo>
                    <a:pt x="4097" y="382"/>
                  </a:lnTo>
                  <a:lnTo>
                    <a:pt x="4096" y="380"/>
                  </a:lnTo>
                  <a:lnTo>
                    <a:pt x="4095" y="379"/>
                  </a:lnTo>
                  <a:lnTo>
                    <a:pt x="4094" y="377"/>
                  </a:lnTo>
                  <a:lnTo>
                    <a:pt x="4094" y="222"/>
                  </a:lnTo>
                  <a:lnTo>
                    <a:pt x="4094" y="213"/>
                  </a:lnTo>
                  <a:lnTo>
                    <a:pt x="4095" y="205"/>
                  </a:lnTo>
                  <a:lnTo>
                    <a:pt x="4095" y="197"/>
                  </a:lnTo>
                  <a:lnTo>
                    <a:pt x="4095" y="189"/>
                  </a:lnTo>
                  <a:lnTo>
                    <a:pt x="4095" y="189"/>
                  </a:lnTo>
                  <a:lnTo>
                    <a:pt x="4093" y="193"/>
                  </a:lnTo>
                  <a:lnTo>
                    <a:pt x="4090" y="197"/>
                  </a:lnTo>
                  <a:lnTo>
                    <a:pt x="4087" y="202"/>
                  </a:lnTo>
                  <a:lnTo>
                    <a:pt x="4085" y="206"/>
                  </a:lnTo>
                  <a:lnTo>
                    <a:pt x="4081" y="211"/>
                  </a:lnTo>
                  <a:lnTo>
                    <a:pt x="4078" y="215"/>
                  </a:lnTo>
                  <a:lnTo>
                    <a:pt x="4074" y="220"/>
                  </a:lnTo>
                  <a:lnTo>
                    <a:pt x="4071" y="224"/>
                  </a:lnTo>
                  <a:lnTo>
                    <a:pt x="3963" y="377"/>
                  </a:lnTo>
                  <a:lnTo>
                    <a:pt x="3962" y="379"/>
                  </a:lnTo>
                  <a:lnTo>
                    <a:pt x="3960" y="381"/>
                  </a:lnTo>
                  <a:lnTo>
                    <a:pt x="3957" y="382"/>
                  </a:lnTo>
                  <a:lnTo>
                    <a:pt x="3954" y="384"/>
                  </a:lnTo>
                  <a:lnTo>
                    <a:pt x="3951" y="385"/>
                  </a:lnTo>
                  <a:lnTo>
                    <a:pt x="3946" y="386"/>
                  </a:lnTo>
                  <a:lnTo>
                    <a:pt x="3941" y="386"/>
                  </a:lnTo>
                  <a:lnTo>
                    <a:pt x="3935" y="386"/>
                  </a:lnTo>
                  <a:lnTo>
                    <a:pt x="3926" y="386"/>
                  </a:lnTo>
                  <a:lnTo>
                    <a:pt x="3919" y="385"/>
                  </a:lnTo>
                  <a:lnTo>
                    <a:pt x="3914" y="385"/>
                  </a:lnTo>
                  <a:lnTo>
                    <a:pt x="3910" y="384"/>
                  </a:lnTo>
                  <a:lnTo>
                    <a:pt x="3907" y="382"/>
                  </a:lnTo>
                  <a:lnTo>
                    <a:pt x="3906" y="380"/>
                  </a:lnTo>
                  <a:lnTo>
                    <a:pt x="3905" y="378"/>
                  </a:lnTo>
                  <a:lnTo>
                    <a:pt x="3904" y="376"/>
                  </a:lnTo>
                  <a:lnTo>
                    <a:pt x="3904" y="99"/>
                  </a:lnTo>
                  <a:lnTo>
                    <a:pt x="3905" y="97"/>
                  </a:lnTo>
                  <a:lnTo>
                    <a:pt x="3906" y="95"/>
                  </a:lnTo>
                  <a:lnTo>
                    <a:pt x="3908" y="94"/>
                  </a:lnTo>
                  <a:lnTo>
                    <a:pt x="3912" y="93"/>
                  </a:lnTo>
                  <a:lnTo>
                    <a:pt x="3915" y="91"/>
                  </a:lnTo>
                  <a:lnTo>
                    <a:pt x="3921" y="90"/>
                  </a:lnTo>
                  <a:lnTo>
                    <a:pt x="3928" y="90"/>
                  </a:lnTo>
                  <a:lnTo>
                    <a:pt x="3936" y="89"/>
                  </a:lnTo>
                  <a:lnTo>
                    <a:pt x="3945" y="90"/>
                  </a:lnTo>
                  <a:lnTo>
                    <a:pt x="3952" y="90"/>
                  </a:lnTo>
                  <a:lnTo>
                    <a:pt x="3957" y="91"/>
                  </a:lnTo>
                  <a:lnTo>
                    <a:pt x="3961" y="93"/>
                  </a:lnTo>
                  <a:lnTo>
                    <a:pt x="3964" y="94"/>
                  </a:lnTo>
                  <a:lnTo>
                    <a:pt x="3966" y="95"/>
                  </a:lnTo>
                  <a:lnTo>
                    <a:pt x="3968" y="97"/>
                  </a:lnTo>
                  <a:lnTo>
                    <a:pt x="3968" y="99"/>
                  </a:lnTo>
                  <a:lnTo>
                    <a:pt x="3968" y="254"/>
                  </a:lnTo>
                  <a:lnTo>
                    <a:pt x="3968" y="262"/>
                  </a:lnTo>
                  <a:lnTo>
                    <a:pt x="3968" y="270"/>
                  </a:lnTo>
                  <a:lnTo>
                    <a:pt x="3968" y="278"/>
                  </a:lnTo>
                  <a:lnTo>
                    <a:pt x="3966" y="286"/>
                  </a:lnTo>
                  <a:lnTo>
                    <a:pt x="3968" y="286"/>
                  </a:lnTo>
                  <a:lnTo>
                    <a:pt x="3972" y="278"/>
                  </a:lnTo>
                  <a:lnTo>
                    <a:pt x="3978" y="269"/>
                  </a:lnTo>
                  <a:lnTo>
                    <a:pt x="3984" y="260"/>
                  </a:lnTo>
                  <a:lnTo>
                    <a:pt x="3990" y="251"/>
                  </a:lnTo>
                  <a:lnTo>
                    <a:pt x="4098" y="98"/>
                  </a:lnTo>
                  <a:lnTo>
                    <a:pt x="4100" y="96"/>
                  </a:lnTo>
                  <a:lnTo>
                    <a:pt x="4102" y="95"/>
                  </a:lnTo>
                  <a:lnTo>
                    <a:pt x="4104" y="93"/>
                  </a:lnTo>
                  <a:lnTo>
                    <a:pt x="4107" y="91"/>
                  </a:lnTo>
                  <a:lnTo>
                    <a:pt x="4111" y="90"/>
                  </a:lnTo>
                  <a:lnTo>
                    <a:pt x="4115" y="90"/>
                  </a:lnTo>
                  <a:lnTo>
                    <a:pt x="4120" y="90"/>
                  </a:lnTo>
                  <a:lnTo>
                    <a:pt x="4127" y="89"/>
                  </a:lnTo>
                  <a:lnTo>
                    <a:pt x="4136" y="90"/>
                  </a:lnTo>
                  <a:lnTo>
                    <a:pt x="4142" y="90"/>
                  </a:lnTo>
                  <a:lnTo>
                    <a:pt x="4147" y="91"/>
                  </a:lnTo>
                  <a:lnTo>
                    <a:pt x="4151" y="93"/>
                  </a:lnTo>
                  <a:lnTo>
                    <a:pt x="4154" y="94"/>
                  </a:lnTo>
                  <a:lnTo>
                    <a:pt x="4155" y="95"/>
                  </a:lnTo>
                  <a:lnTo>
                    <a:pt x="4156" y="97"/>
                  </a:lnTo>
                  <a:lnTo>
                    <a:pt x="4158" y="99"/>
                  </a:lnTo>
                  <a:lnTo>
                    <a:pt x="4158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763838" y="1223963"/>
              <a:ext cx="1122362" cy="119063"/>
            </a:xfrm>
            <a:custGeom>
              <a:avLst/>
              <a:gdLst>
                <a:gd name="T0" fmla="*/ 94 w 3536"/>
                <a:gd name="T1" fmla="*/ 298 h 376"/>
                <a:gd name="T2" fmla="*/ 31 w 3536"/>
                <a:gd name="T3" fmla="*/ 51 h 376"/>
                <a:gd name="T4" fmla="*/ 226 w 3536"/>
                <a:gd name="T5" fmla="*/ 30 h 376"/>
                <a:gd name="T6" fmla="*/ 169 w 3536"/>
                <a:gd name="T7" fmla="*/ 53 h 376"/>
                <a:gd name="T8" fmla="*/ 68 w 3536"/>
                <a:gd name="T9" fmla="*/ 165 h 376"/>
                <a:gd name="T10" fmla="*/ 206 w 3536"/>
                <a:gd name="T11" fmla="*/ 236 h 376"/>
                <a:gd name="T12" fmla="*/ 479 w 3536"/>
                <a:gd name="T13" fmla="*/ 279 h 376"/>
                <a:gd name="T14" fmla="*/ 266 w 3536"/>
                <a:gd name="T15" fmla="*/ 220 h 376"/>
                <a:gd name="T16" fmla="*/ 400 w 3536"/>
                <a:gd name="T17" fmla="*/ 0 h 376"/>
                <a:gd name="T18" fmla="*/ 482 w 3536"/>
                <a:gd name="T19" fmla="*/ 70 h 376"/>
                <a:gd name="T20" fmla="*/ 356 w 3536"/>
                <a:gd name="T21" fmla="*/ 66 h 376"/>
                <a:gd name="T22" fmla="*/ 357 w 3536"/>
                <a:gd name="T23" fmla="*/ 238 h 376"/>
                <a:gd name="T24" fmla="*/ 485 w 3536"/>
                <a:gd name="T25" fmla="*/ 241 h 376"/>
                <a:gd name="T26" fmla="*/ 709 w 3536"/>
                <a:gd name="T27" fmla="*/ 54 h 376"/>
                <a:gd name="T28" fmla="*/ 555 w 3536"/>
                <a:gd name="T29" fmla="*/ 296 h 376"/>
                <a:gd name="T30" fmla="*/ 507 w 3536"/>
                <a:gd name="T31" fmla="*/ 249 h 376"/>
                <a:gd name="T32" fmla="*/ 584 w 3536"/>
                <a:gd name="T33" fmla="*/ 20 h 376"/>
                <a:gd name="T34" fmla="*/ 1023 w 3536"/>
                <a:gd name="T35" fmla="*/ 286 h 376"/>
                <a:gd name="T36" fmla="*/ 845 w 3536"/>
                <a:gd name="T37" fmla="*/ 10 h 376"/>
                <a:gd name="T38" fmla="*/ 1015 w 3536"/>
                <a:gd name="T39" fmla="*/ 51 h 376"/>
                <a:gd name="T40" fmla="*/ 996 w 3536"/>
                <a:gd name="T41" fmla="*/ 169 h 376"/>
                <a:gd name="T42" fmla="*/ 1336 w 3536"/>
                <a:gd name="T43" fmla="*/ 376 h 376"/>
                <a:gd name="T44" fmla="*/ 1066 w 3536"/>
                <a:gd name="T45" fmla="*/ 376 h 376"/>
                <a:gd name="T46" fmla="*/ 1105 w 3536"/>
                <a:gd name="T47" fmla="*/ 179 h 376"/>
                <a:gd name="T48" fmla="*/ 1314 w 3536"/>
                <a:gd name="T49" fmla="*/ 7 h 376"/>
                <a:gd name="T50" fmla="*/ 1179 w 3536"/>
                <a:gd name="T51" fmla="*/ 126 h 376"/>
                <a:gd name="T52" fmla="*/ 1656 w 3536"/>
                <a:gd name="T53" fmla="*/ 240 h 376"/>
                <a:gd name="T54" fmla="*/ 1403 w 3536"/>
                <a:gd name="T55" fmla="*/ 246 h 376"/>
                <a:gd name="T56" fmla="*/ 1499 w 3536"/>
                <a:gd name="T57" fmla="*/ 2 h 376"/>
                <a:gd name="T58" fmla="*/ 1610 w 3536"/>
                <a:gd name="T59" fmla="*/ 141 h 376"/>
                <a:gd name="T60" fmla="*/ 1485 w 3536"/>
                <a:gd name="T61" fmla="*/ 61 h 376"/>
                <a:gd name="T62" fmla="*/ 1471 w 3536"/>
                <a:gd name="T63" fmla="*/ 233 h 376"/>
                <a:gd name="T64" fmla="*/ 1609 w 3536"/>
                <a:gd name="T65" fmla="*/ 182 h 376"/>
                <a:gd name="T66" fmla="*/ 1745 w 3536"/>
                <a:gd name="T67" fmla="*/ 298 h 376"/>
                <a:gd name="T68" fmla="*/ 1865 w 3536"/>
                <a:gd name="T69" fmla="*/ 8 h 376"/>
                <a:gd name="T70" fmla="*/ 1902 w 3536"/>
                <a:gd name="T71" fmla="*/ 136 h 376"/>
                <a:gd name="T72" fmla="*/ 1847 w 3536"/>
                <a:gd name="T73" fmla="*/ 52 h 376"/>
                <a:gd name="T74" fmla="*/ 1857 w 3536"/>
                <a:gd name="T75" fmla="*/ 172 h 376"/>
                <a:gd name="T76" fmla="*/ 2246 w 3536"/>
                <a:gd name="T77" fmla="*/ 299 h 376"/>
                <a:gd name="T78" fmla="*/ 2009 w 3536"/>
                <a:gd name="T79" fmla="*/ 300 h 376"/>
                <a:gd name="T80" fmla="*/ 2134 w 3536"/>
                <a:gd name="T81" fmla="*/ 4 h 376"/>
                <a:gd name="T82" fmla="*/ 2463 w 3536"/>
                <a:gd name="T83" fmla="*/ 53 h 376"/>
                <a:gd name="T84" fmla="*/ 2320 w 3536"/>
                <a:gd name="T85" fmla="*/ 54 h 376"/>
                <a:gd name="T86" fmla="*/ 2465 w 3536"/>
                <a:gd name="T87" fmla="*/ 7 h 376"/>
                <a:gd name="T88" fmla="*/ 2512 w 3536"/>
                <a:gd name="T89" fmla="*/ 294 h 376"/>
                <a:gd name="T90" fmla="*/ 2689 w 3536"/>
                <a:gd name="T91" fmla="*/ 18 h 376"/>
                <a:gd name="T92" fmla="*/ 2673 w 3536"/>
                <a:gd name="T93" fmla="*/ 141 h 376"/>
                <a:gd name="T94" fmla="*/ 2692 w 3536"/>
                <a:gd name="T95" fmla="*/ 275 h 376"/>
                <a:gd name="T96" fmla="*/ 2850 w 3536"/>
                <a:gd name="T97" fmla="*/ 79 h 376"/>
                <a:gd name="T98" fmla="*/ 2750 w 3536"/>
                <a:gd name="T99" fmla="*/ 300 h 376"/>
                <a:gd name="T100" fmla="*/ 2727 w 3536"/>
                <a:gd name="T101" fmla="*/ 249 h 376"/>
                <a:gd name="T102" fmla="*/ 2797 w 3536"/>
                <a:gd name="T103" fmla="*/ 12 h 376"/>
                <a:gd name="T104" fmla="*/ 3272 w 3536"/>
                <a:gd name="T105" fmla="*/ 240 h 376"/>
                <a:gd name="T106" fmla="*/ 3051 w 3536"/>
                <a:gd name="T107" fmla="*/ 284 h 376"/>
                <a:gd name="T108" fmla="*/ 3157 w 3536"/>
                <a:gd name="T109" fmla="*/ 112 h 376"/>
                <a:gd name="T110" fmla="*/ 3207 w 3536"/>
                <a:gd name="T111" fmla="*/ 178 h 376"/>
                <a:gd name="T112" fmla="*/ 3214 w 3536"/>
                <a:gd name="T113" fmla="*/ 207 h 376"/>
                <a:gd name="T114" fmla="*/ 3401 w 3536"/>
                <a:gd name="T115" fmla="*/ 298 h 376"/>
                <a:gd name="T116" fmla="*/ 3339 w 3536"/>
                <a:gd name="T117" fmla="*/ 51 h 376"/>
                <a:gd name="T118" fmla="*/ 3533 w 3536"/>
                <a:gd name="T119" fmla="*/ 30 h 376"/>
                <a:gd name="T120" fmla="*/ 3476 w 3536"/>
                <a:gd name="T121" fmla="*/ 53 h 376"/>
                <a:gd name="T122" fmla="*/ 3375 w 3536"/>
                <a:gd name="T123" fmla="*/ 165 h 376"/>
                <a:gd name="T124" fmla="*/ 3514 w 3536"/>
                <a:gd name="T125" fmla="*/ 2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36" h="376">
                  <a:moveTo>
                    <a:pt x="230" y="254"/>
                  </a:moveTo>
                  <a:lnTo>
                    <a:pt x="230" y="259"/>
                  </a:lnTo>
                  <a:lnTo>
                    <a:pt x="230" y="263"/>
                  </a:lnTo>
                  <a:lnTo>
                    <a:pt x="228" y="267"/>
                  </a:lnTo>
                  <a:lnTo>
                    <a:pt x="228" y="270"/>
                  </a:lnTo>
                  <a:lnTo>
                    <a:pt x="227" y="273"/>
                  </a:lnTo>
                  <a:lnTo>
                    <a:pt x="226" y="275"/>
                  </a:lnTo>
                  <a:lnTo>
                    <a:pt x="225" y="277"/>
                  </a:lnTo>
                  <a:lnTo>
                    <a:pt x="223" y="279"/>
                  </a:lnTo>
                  <a:lnTo>
                    <a:pt x="218" y="283"/>
                  </a:lnTo>
                  <a:lnTo>
                    <a:pt x="212" y="286"/>
                  </a:lnTo>
                  <a:lnTo>
                    <a:pt x="203" y="291"/>
                  </a:lnTo>
                  <a:lnTo>
                    <a:pt x="193" y="294"/>
                  </a:lnTo>
                  <a:lnTo>
                    <a:pt x="182" y="298"/>
                  </a:lnTo>
                  <a:lnTo>
                    <a:pt x="168" y="301"/>
                  </a:lnTo>
                  <a:lnTo>
                    <a:pt x="154" y="302"/>
                  </a:lnTo>
                  <a:lnTo>
                    <a:pt x="139" y="303"/>
                  </a:lnTo>
                  <a:lnTo>
                    <a:pt x="123" y="302"/>
                  </a:lnTo>
                  <a:lnTo>
                    <a:pt x="108" y="301"/>
                  </a:lnTo>
                  <a:lnTo>
                    <a:pt x="94" y="298"/>
                  </a:lnTo>
                  <a:lnTo>
                    <a:pt x="81" y="294"/>
                  </a:lnTo>
                  <a:lnTo>
                    <a:pt x="68" y="288"/>
                  </a:lnTo>
                  <a:lnTo>
                    <a:pt x="57" y="282"/>
                  </a:lnTo>
                  <a:lnTo>
                    <a:pt x="46" y="275"/>
                  </a:lnTo>
                  <a:lnTo>
                    <a:pt x="37" y="266"/>
                  </a:lnTo>
                  <a:lnTo>
                    <a:pt x="28" y="257"/>
                  </a:lnTo>
                  <a:lnTo>
                    <a:pt x="21" y="245"/>
                  </a:lnTo>
                  <a:lnTo>
                    <a:pt x="15" y="233"/>
                  </a:lnTo>
                  <a:lnTo>
                    <a:pt x="9" y="220"/>
                  </a:lnTo>
                  <a:lnTo>
                    <a:pt x="5" y="205"/>
                  </a:lnTo>
                  <a:lnTo>
                    <a:pt x="2" y="190"/>
                  </a:lnTo>
                  <a:lnTo>
                    <a:pt x="1" y="174"/>
                  </a:lnTo>
                  <a:lnTo>
                    <a:pt x="0" y="155"/>
                  </a:lnTo>
                  <a:lnTo>
                    <a:pt x="1" y="137"/>
                  </a:lnTo>
                  <a:lnTo>
                    <a:pt x="2" y="120"/>
                  </a:lnTo>
                  <a:lnTo>
                    <a:pt x="5" y="104"/>
                  </a:lnTo>
                  <a:lnTo>
                    <a:pt x="10" y="90"/>
                  </a:lnTo>
                  <a:lnTo>
                    <a:pt x="16" y="75"/>
                  </a:lnTo>
                  <a:lnTo>
                    <a:pt x="23" y="62"/>
                  </a:lnTo>
                  <a:lnTo>
                    <a:pt x="31" y="51"/>
                  </a:lnTo>
                  <a:lnTo>
                    <a:pt x="40" y="41"/>
                  </a:lnTo>
                  <a:lnTo>
                    <a:pt x="50" y="32"/>
                  </a:lnTo>
                  <a:lnTo>
                    <a:pt x="61" y="24"/>
                  </a:lnTo>
                  <a:lnTo>
                    <a:pt x="73" y="16"/>
                  </a:lnTo>
                  <a:lnTo>
                    <a:pt x="85" y="10"/>
                  </a:lnTo>
                  <a:lnTo>
                    <a:pt x="99" y="7"/>
                  </a:lnTo>
                  <a:lnTo>
                    <a:pt x="114" y="3"/>
                  </a:lnTo>
                  <a:lnTo>
                    <a:pt x="128" y="1"/>
                  </a:lnTo>
                  <a:lnTo>
                    <a:pt x="144" y="0"/>
                  </a:lnTo>
                  <a:lnTo>
                    <a:pt x="157" y="1"/>
                  </a:lnTo>
                  <a:lnTo>
                    <a:pt x="169" y="2"/>
                  </a:lnTo>
                  <a:lnTo>
                    <a:pt x="181" y="4"/>
                  </a:lnTo>
                  <a:lnTo>
                    <a:pt x="191" y="8"/>
                  </a:lnTo>
                  <a:lnTo>
                    <a:pt x="201" y="11"/>
                  </a:lnTo>
                  <a:lnTo>
                    <a:pt x="209" y="16"/>
                  </a:lnTo>
                  <a:lnTo>
                    <a:pt x="216" y="19"/>
                  </a:lnTo>
                  <a:lnTo>
                    <a:pt x="220" y="22"/>
                  </a:lnTo>
                  <a:lnTo>
                    <a:pt x="224" y="26"/>
                  </a:lnTo>
                  <a:lnTo>
                    <a:pt x="225" y="28"/>
                  </a:lnTo>
                  <a:lnTo>
                    <a:pt x="226" y="30"/>
                  </a:lnTo>
                  <a:lnTo>
                    <a:pt x="227" y="33"/>
                  </a:lnTo>
                  <a:lnTo>
                    <a:pt x="227" y="36"/>
                  </a:lnTo>
                  <a:lnTo>
                    <a:pt x="228" y="41"/>
                  </a:lnTo>
                  <a:lnTo>
                    <a:pt x="228" y="45"/>
                  </a:lnTo>
                  <a:lnTo>
                    <a:pt x="228" y="51"/>
                  </a:lnTo>
                  <a:lnTo>
                    <a:pt x="228" y="58"/>
                  </a:lnTo>
                  <a:lnTo>
                    <a:pt x="228" y="62"/>
                  </a:lnTo>
                  <a:lnTo>
                    <a:pt x="227" y="67"/>
                  </a:lnTo>
                  <a:lnTo>
                    <a:pt x="226" y="70"/>
                  </a:lnTo>
                  <a:lnTo>
                    <a:pt x="225" y="72"/>
                  </a:lnTo>
                  <a:lnTo>
                    <a:pt x="224" y="75"/>
                  </a:lnTo>
                  <a:lnTo>
                    <a:pt x="222" y="76"/>
                  </a:lnTo>
                  <a:lnTo>
                    <a:pt x="219" y="76"/>
                  </a:lnTo>
                  <a:lnTo>
                    <a:pt x="216" y="75"/>
                  </a:lnTo>
                  <a:lnTo>
                    <a:pt x="210" y="72"/>
                  </a:lnTo>
                  <a:lnTo>
                    <a:pt x="205" y="68"/>
                  </a:lnTo>
                  <a:lnTo>
                    <a:pt x="197" y="63"/>
                  </a:lnTo>
                  <a:lnTo>
                    <a:pt x="186" y="59"/>
                  </a:lnTo>
                  <a:lnTo>
                    <a:pt x="175" y="54"/>
                  </a:lnTo>
                  <a:lnTo>
                    <a:pt x="169" y="53"/>
                  </a:lnTo>
                  <a:lnTo>
                    <a:pt x="162" y="51"/>
                  </a:lnTo>
                  <a:lnTo>
                    <a:pt x="154" y="51"/>
                  </a:lnTo>
                  <a:lnTo>
                    <a:pt x="147" y="51"/>
                  </a:lnTo>
                  <a:lnTo>
                    <a:pt x="137" y="51"/>
                  </a:lnTo>
                  <a:lnTo>
                    <a:pt x="129" y="52"/>
                  </a:lnTo>
                  <a:lnTo>
                    <a:pt x="120" y="54"/>
                  </a:lnTo>
                  <a:lnTo>
                    <a:pt x="114" y="58"/>
                  </a:lnTo>
                  <a:lnTo>
                    <a:pt x="107" y="61"/>
                  </a:lnTo>
                  <a:lnTo>
                    <a:pt x="100" y="66"/>
                  </a:lnTo>
                  <a:lnTo>
                    <a:pt x="94" y="71"/>
                  </a:lnTo>
                  <a:lnTo>
                    <a:pt x="89" y="78"/>
                  </a:lnTo>
                  <a:lnTo>
                    <a:pt x="84" y="85"/>
                  </a:lnTo>
                  <a:lnTo>
                    <a:pt x="79" y="93"/>
                  </a:lnTo>
                  <a:lnTo>
                    <a:pt x="76" y="101"/>
                  </a:lnTo>
                  <a:lnTo>
                    <a:pt x="74" y="110"/>
                  </a:lnTo>
                  <a:lnTo>
                    <a:pt x="71" y="120"/>
                  </a:lnTo>
                  <a:lnTo>
                    <a:pt x="69" y="130"/>
                  </a:lnTo>
                  <a:lnTo>
                    <a:pt x="68" y="141"/>
                  </a:lnTo>
                  <a:lnTo>
                    <a:pt x="68" y="152"/>
                  </a:lnTo>
                  <a:lnTo>
                    <a:pt x="68" y="165"/>
                  </a:lnTo>
                  <a:lnTo>
                    <a:pt x="69" y="176"/>
                  </a:lnTo>
                  <a:lnTo>
                    <a:pt x="71" y="187"/>
                  </a:lnTo>
                  <a:lnTo>
                    <a:pt x="74" y="198"/>
                  </a:lnTo>
                  <a:lnTo>
                    <a:pt x="77" y="207"/>
                  </a:lnTo>
                  <a:lnTo>
                    <a:pt x="81" y="215"/>
                  </a:lnTo>
                  <a:lnTo>
                    <a:pt x="85" y="221"/>
                  </a:lnTo>
                  <a:lnTo>
                    <a:pt x="90" y="228"/>
                  </a:lnTo>
                  <a:lnTo>
                    <a:pt x="95" y="234"/>
                  </a:lnTo>
                  <a:lnTo>
                    <a:pt x="101" y="238"/>
                  </a:lnTo>
                  <a:lnTo>
                    <a:pt x="108" y="243"/>
                  </a:lnTo>
                  <a:lnTo>
                    <a:pt x="115" y="246"/>
                  </a:lnTo>
                  <a:lnTo>
                    <a:pt x="123" y="249"/>
                  </a:lnTo>
                  <a:lnTo>
                    <a:pt x="131" y="251"/>
                  </a:lnTo>
                  <a:lnTo>
                    <a:pt x="139" y="252"/>
                  </a:lnTo>
                  <a:lnTo>
                    <a:pt x="148" y="252"/>
                  </a:lnTo>
                  <a:lnTo>
                    <a:pt x="164" y="252"/>
                  </a:lnTo>
                  <a:lnTo>
                    <a:pt x="177" y="249"/>
                  </a:lnTo>
                  <a:lnTo>
                    <a:pt x="189" y="245"/>
                  </a:lnTo>
                  <a:lnTo>
                    <a:pt x="198" y="241"/>
                  </a:lnTo>
                  <a:lnTo>
                    <a:pt x="206" y="236"/>
                  </a:lnTo>
                  <a:lnTo>
                    <a:pt x="212" y="233"/>
                  </a:lnTo>
                  <a:lnTo>
                    <a:pt x="217" y="229"/>
                  </a:lnTo>
                  <a:lnTo>
                    <a:pt x="222" y="228"/>
                  </a:lnTo>
                  <a:lnTo>
                    <a:pt x="224" y="229"/>
                  </a:lnTo>
                  <a:lnTo>
                    <a:pt x="225" y="229"/>
                  </a:lnTo>
                  <a:lnTo>
                    <a:pt x="226" y="230"/>
                  </a:lnTo>
                  <a:lnTo>
                    <a:pt x="227" y="233"/>
                  </a:lnTo>
                  <a:lnTo>
                    <a:pt x="228" y="236"/>
                  </a:lnTo>
                  <a:lnTo>
                    <a:pt x="228" y="241"/>
                  </a:lnTo>
                  <a:lnTo>
                    <a:pt x="230" y="246"/>
                  </a:lnTo>
                  <a:lnTo>
                    <a:pt x="230" y="254"/>
                  </a:lnTo>
                  <a:close/>
                  <a:moveTo>
                    <a:pt x="485" y="254"/>
                  </a:moveTo>
                  <a:lnTo>
                    <a:pt x="485" y="259"/>
                  </a:lnTo>
                  <a:lnTo>
                    <a:pt x="485" y="263"/>
                  </a:lnTo>
                  <a:lnTo>
                    <a:pt x="484" y="267"/>
                  </a:lnTo>
                  <a:lnTo>
                    <a:pt x="484" y="270"/>
                  </a:lnTo>
                  <a:lnTo>
                    <a:pt x="483" y="273"/>
                  </a:lnTo>
                  <a:lnTo>
                    <a:pt x="482" y="275"/>
                  </a:lnTo>
                  <a:lnTo>
                    <a:pt x="481" y="277"/>
                  </a:lnTo>
                  <a:lnTo>
                    <a:pt x="479" y="279"/>
                  </a:lnTo>
                  <a:lnTo>
                    <a:pt x="474" y="283"/>
                  </a:lnTo>
                  <a:lnTo>
                    <a:pt x="468" y="286"/>
                  </a:lnTo>
                  <a:lnTo>
                    <a:pt x="460" y="291"/>
                  </a:lnTo>
                  <a:lnTo>
                    <a:pt x="450" y="294"/>
                  </a:lnTo>
                  <a:lnTo>
                    <a:pt x="438" y="298"/>
                  </a:lnTo>
                  <a:lnTo>
                    <a:pt x="425" y="301"/>
                  </a:lnTo>
                  <a:lnTo>
                    <a:pt x="410" y="302"/>
                  </a:lnTo>
                  <a:lnTo>
                    <a:pt x="394" y="303"/>
                  </a:lnTo>
                  <a:lnTo>
                    <a:pt x="378" y="302"/>
                  </a:lnTo>
                  <a:lnTo>
                    <a:pt x="364" y="301"/>
                  </a:lnTo>
                  <a:lnTo>
                    <a:pt x="350" y="298"/>
                  </a:lnTo>
                  <a:lnTo>
                    <a:pt x="336" y="294"/>
                  </a:lnTo>
                  <a:lnTo>
                    <a:pt x="325" y="288"/>
                  </a:lnTo>
                  <a:lnTo>
                    <a:pt x="314" y="282"/>
                  </a:lnTo>
                  <a:lnTo>
                    <a:pt x="302" y="275"/>
                  </a:lnTo>
                  <a:lnTo>
                    <a:pt x="293" y="266"/>
                  </a:lnTo>
                  <a:lnTo>
                    <a:pt x="285" y="257"/>
                  </a:lnTo>
                  <a:lnTo>
                    <a:pt x="277" y="245"/>
                  </a:lnTo>
                  <a:lnTo>
                    <a:pt x="270" y="233"/>
                  </a:lnTo>
                  <a:lnTo>
                    <a:pt x="266" y="220"/>
                  </a:lnTo>
                  <a:lnTo>
                    <a:pt x="261" y="205"/>
                  </a:lnTo>
                  <a:lnTo>
                    <a:pt x="258" y="190"/>
                  </a:lnTo>
                  <a:lnTo>
                    <a:pt x="257" y="174"/>
                  </a:lnTo>
                  <a:lnTo>
                    <a:pt x="256" y="155"/>
                  </a:lnTo>
                  <a:lnTo>
                    <a:pt x="257" y="137"/>
                  </a:lnTo>
                  <a:lnTo>
                    <a:pt x="259" y="120"/>
                  </a:lnTo>
                  <a:lnTo>
                    <a:pt x="263" y="104"/>
                  </a:lnTo>
                  <a:lnTo>
                    <a:pt x="267" y="90"/>
                  </a:lnTo>
                  <a:lnTo>
                    <a:pt x="273" y="75"/>
                  </a:lnTo>
                  <a:lnTo>
                    <a:pt x="280" y="62"/>
                  </a:lnTo>
                  <a:lnTo>
                    <a:pt x="288" y="51"/>
                  </a:lnTo>
                  <a:lnTo>
                    <a:pt x="297" y="41"/>
                  </a:lnTo>
                  <a:lnTo>
                    <a:pt x="306" y="32"/>
                  </a:lnTo>
                  <a:lnTo>
                    <a:pt x="317" y="24"/>
                  </a:lnTo>
                  <a:lnTo>
                    <a:pt x="328" y="16"/>
                  </a:lnTo>
                  <a:lnTo>
                    <a:pt x="342" y="10"/>
                  </a:lnTo>
                  <a:lnTo>
                    <a:pt x="355" y="7"/>
                  </a:lnTo>
                  <a:lnTo>
                    <a:pt x="369" y="3"/>
                  </a:lnTo>
                  <a:lnTo>
                    <a:pt x="384" y="1"/>
                  </a:lnTo>
                  <a:lnTo>
                    <a:pt x="400" y="0"/>
                  </a:lnTo>
                  <a:lnTo>
                    <a:pt x="413" y="1"/>
                  </a:lnTo>
                  <a:lnTo>
                    <a:pt x="425" y="2"/>
                  </a:lnTo>
                  <a:lnTo>
                    <a:pt x="436" y="4"/>
                  </a:lnTo>
                  <a:lnTo>
                    <a:pt x="447" y="8"/>
                  </a:lnTo>
                  <a:lnTo>
                    <a:pt x="457" y="11"/>
                  </a:lnTo>
                  <a:lnTo>
                    <a:pt x="465" y="16"/>
                  </a:lnTo>
                  <a:lnTo>
                    <a:pt x="473" y="19"/>
                  </a:lnTo>
                  <a:lnTo>
                    <a:pt x="476" y="22"/>
                  </a:lnTo>
                  <a:lnTo>
                    <a:pt x="480" y="26"/>
                  </a:lnTo>
                  <a:lnTo>
                    <a:pt x="481" y="28"/>
                  </a:lnTo>
                  <a:lnTo>
                    <a:pt x="482" y="30"/>
                  </a:lnTo>
                  <a:lnTo>
                    <a:pt x="483" y="33"/>
                  </a:lnTo>
                  <a:lnTo>
                    <a:pt x="484" y="36"/>
                  </a:lnTo>
                  <a:lnTo>
                    <a:pt x="484" y="41"/>
                  </a:lnTo>
                  <a:lnTo>
                    <a:pt x="484" y="45"/>
                  </a:lnTo>
                  <a:lnTo>
                    <a:pt x="484" y="51"/>
                  </a:lnTo>
                  <a:lnTo>
                    <a:pt x="484" y="58"/>
                  </a:lnTo>
                  <a:lnTo>
                    <a:pt x="484" y="62"/>
                  </a:lnTo>
                  <a:lnTo>
                    <a:pt x="483" y="67"/>
                  </a:lnTo>
                  <a:lnTo>
                    <a:pt x="482" y="70"/>
                  </a:lnTo>
                  <a:lnTo>
                    <a:pt x="481" y="72"/>
                  </a:lnTo>
                  <a:lnTo>
                    <a:pt x="480" y="75"/>
                  </a:lnTo>
                  <a:lnTo>
                    <a:pt x="477" y="76"/>
                  </a:lnTo>
                  <a:lnTo>
                    <a:pt x="476" y="76"/>
                  </a:lnTo>
                  <a:lnTo>
                    <a:pt x="472" y="75"/>
                  </a:lnTo>
                  <a:lnTo>
                    <a:pt x="467" y="72"/>
                  </a:lnTo>
                  <a:lnTo>
                    <a:pt x="460" y="68"/>
                  </a:lnTo>
                  <a:lnTo>
                    <a:pt x="452" y="63"/>
                  </a:lnTo>
                  <a:lnTo>
                    <a:pt x="443" y="59"/>
                  </a:lnTo>
                  <a:lnTo>
                    <a:pt x="432" y="54"/>
                  </a:lnTo>
                  <a:lnTo>
                    <a:pt x="425" y="53"/>
                  </a:lnTo>
                  <a:lnTo>
                    <a:pt x="418" y="51"/>
                  </a:lnTo>
                  <a:lnTo>
                    <a:pt x="410" y="51"/>
                  </a:lnTo>
                  <a:lnTo>
                    <a:pt x="402" y="51"/>
                  </a:lnTo>
                  <a:lnTo>
                    <a:pt x="393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369" y="58"/>
                  </a:lnTo>
                  <a:lnTo>
                    <a:pt x="363" y="61"/>
                  </a:lnTo>
                  <a:lnTo>
                    <a:pt x="356" y="66"/>
                  </a:lnTo>
                  <a:lnTo>
                    <a:pt x="350" y="71"/>
                  </a:lnTo>
                  <a:lnTo>
                    <a:pt x="344" y="78"/>
                  </a:lnTo>
                  <a:lnTo>
                    <a:pt x="340" y="85"/>
                  </a:lnTo>
                  <a:lnTo>
                    <a:pt x="336" y="93"/>
                  </a:lnTo>
                  <a:lnTo>
                    <a:pt x="332" y="101"/>
                  </a:lnTo>
                  <a:lnTo>
                    <a:pt x="330" y="110"/>
                  </a:lnTo>
                  <a:lnTo>
                    <a:pt x="327" y="120"/>
                  </a:lnTo>
                  <a:lnTo>
                    <a:pt x="325" y="130"/>
                  </a:lnTo>
                  <a:lnTo>
                    <a:pt x="324" y="141"/>
                  </a:lnTo>
                  <a:lnTo>
                    <a:pt x="324" y="152"/>
                  </a:lnTo>
                  <a:lnTo>
                    <a:pt x="324" y="165"/>
                  </a:lnTo>
                  <a:lnTo>
                    <a:pt x="325" y="176"/>
                  </a:lnTo>
                  <a:lnTo>
                    <a:pt x="327" y="187"/>
                  </a:lnTo>
                  <a:lnTo>
                    <a:pt x="330" y="198"/>
                  </a:lnTo>
                  <a:lnTo>
                    <a:pt x="333" y="207"/>
                  </a:lnTo>
                  <a:lnTo>
                    <a:pt x="336" y="215"/>
                  </a:lnTo>
                  <a:lnTo>
                    <a:pt x="341" y="221"/>
                  </a:lnTo>
                  <a:lnTo>
                    <a:pt x="346" y="228"/>
                  </a:lnTo>
                  <a:lnTo>
                    <a:pt x="351" y="234"/>
                  </a:lnTo>
                  <a:lnTo>
                    <a:pt x="357" y="238"/>
                  </a:lnTo>
                  <a:lnTo>
                    <a:pt x="364" y="243"/>
                  </a:lnTo>
                  <a:lnTo>
                    <a:pt x="371" y="246"/>
                  </a:lnTo>
                  <a:lnTo>
                    <a:pt x="378" y="249"/>
                  </a:lnTo>
                  <a:lnTo>
                    <a:pt x="386" y="251"/>
                  </a:lnTo>
                  <a:lnTo>
                    <a:pt x="396" y="252"/>
                  </a:lnTo>
                  <a:lnTo>
                    <a:pt x="405" y="252"/>
                  </a:lnTo>
                  <a:lnTo>
                    <a:pt x="419" y="252"/>
                  </a:lnTo>
                  <a:lnTo>
                    <a:pt x="433" y="249"/>
                  </a:lnTo>
                  <a:lnTo>
                    <a:pt x="444" y="245"/>
                  </a:lnTo>
                  <a:lnTo>
                    <a:pt x="455" y="241"/>
                  </a:lnTo>
                  <a:lnTo>
                    <a:pt x="463" y="236"/>
                  </a:lnTo>
                  <a:lnTo>
                    <a:pt x="468" y="233"/>
                  </a:lnTo>
                  <a:lnTo>
                    <a:pt x="474" y="229"/>
                  </a:lnTo>
                  <a:lnTo>
                    <a:pt x="477" y="228"/>
                  </a:lnTo>
                  <a:lnTo>
                    <a:pt x="480" y="229"/>
                  </a:lnTo>
                  <a:lnTo>
                    <a:pt x="481" y="229"/>
                  </a:lnTo>
                  <a:lnTo>
                    <a:pt x="483" y="230"/>
                  </a:lnTo>
                  <a:lnTo>
                    <a:pt x="484" y="233"/>
                  </a:lnTo>
                  <a:lnTo>
                    <a:pt x="484" y="236"/>
                  </a:lnTo>
                  <a:lnTo>
                    <a:pt x="485" y="241"/>
                  </a:lnTo>
                  <a:lnTo>
                    <a:pt x="485" y="246"/>
                  </a:lnTo>
                  <a:lnTo>
                    <a:pt x="485" y="254"/>
                  </a:lnTo>
                  <a:close/>
                  <a:moveTo>
                    <a:pt x="772" y="291"/>
                  </a:moveTo>
                  <a:lnTo>
                    <a:pt x="772" y="293"/>
                  </a:lnTo>
                  <a:lnTo>
                    <a:pt x="771" y="294"/>
                  </a:lnTo>
                  <a:lnTo>
                    <a:pt x="769" y="296"/>
                  </a:lnTo>
                  <a:lnTo>
                    <a:pt x="765" y="298"/>
                  </a:lnTo>
                  <a:lnTo>
                    <a:pt x="762" y="299"/>
                  </a:lnTo>
                  <a:lnTo>
                    <a:pt x="756" y="299"/>
                  </a:lnTo>
                  <a:lnTo>
                    <a:pt x="749" y="300"/>
                  </a:lnTo>
                  <a:lnTo>
                    <a:pt x="740" y="300"/>
                  </a:lnTo>
                  <a:lnTo>
                    <a:pt x="732" y="300"/>
                  </a:lnTo>
                  <a:lnTo>
                    <a:pt x="725" y="299"/>
                  </a:lnTo>
                  <a:lnTo>
                    <a:pt x="720" y="299"/>
                  </a:lnTo>
                  <a:lnTo>
                    <a:pt x="715" y="298"/>
                  </a:lnTo>
                  <a:lnTo>
                    <a:pt x="713" y="296"/>
                  </a:lnTo>
                  <a:lnTo>
                    <a:pt x="711" y="294"/>
                  </a:lnTo>
                  <a:lnTo>
                    <a:pt x="709" y="293"/>
                  </a:lnTo>
                  <a:lnTo>
                    <a:pt x="709" y="291"/>
                  </a:lnTo>
                  <a:lnTo>
                    <a:pt x="709" y="54"/>
                  </a:lnTo>
                  <a:lnTo>
                    <a:pt x="642" y="54"/>
                  </a:lnTo>
                  <a:lnTo>
                    <a:pt x="639" y="79"/>
                  </a:lnTo>
                  <a:lnTo>
                    <a:pt x="636" y="103"/>
                  </a:lnTo>
                  <a:lnTo>
                    <a:pt x="632" y="125"/>
                  </a:lnTo>
                  <a:lnTo>
                    <a:pt x="629" y="145"/>
                  </a:lnTo>
                  <a:lnTo>
                    <a:pt x="625" y="163"/>
                  </a:lnTo>
                  <a:lnTo>
                    <a:pt x="622" y="180"/>
                  </a:lnTo>
                  <a:lnTo>
                    <a:pt x="617" y="196"/>
                  </a:lnTo>
                  <a:lnTo>
                    <a:pt x="614" y="211"/>
                  </a:lnTo>
                  <a:lnTo>
                    <a:pt x="610" y="224"/>
                  </a:lnTo>
                  <a:lnTo>
                    <a:pt x="606" y="236"/>
                  </a:lnTo>
                  <a:lnTo>
                    <a:pt x="601" y="246"/>
                  </a:lnTo>
                  <a:lnTo>
                    <a:pt x="597" y="257"/>
                  </a:lnTo>
                  <a:lnTo>
                    <a:pt x="591" y="265"/>
                  </a:lnTo>
                  <a:lnTo>
                    <a:pt x="587" y="273"/>
                  </a:lnTo>
                  <a:lnTo>
                    <a:pt x="581" y="278"/>
                  </a:lnTo>
                  <a:lnTo>
                    <a:pt x="575" y="284"/>
                  </a:lnTo>
                  <a:lnTo>
                    <a:pt x="568" y="290"/>
                  </a:lnTo>
                  <a:lnTo>
                    <a:pt x="562" y="293"/>
                  </a:lnTo>
                  <a:lnTo>
                    <a:pt x="555" y="296"/>
                  </a:lnTo>
                  <a:lnTo>
                    <a:pt x="548" y="299"/>
                  </a:lnTo>
                  <a:lnTo>
                    <a:pt x="540" y="300"/>
                  </a:lnTo>
                  <a:lnTo>
                    <a:pt x="531" y="301"/>
                  </a:lnTo>
                  <a:lnTo>
                    <a:pt x="523" y="302"/>
                  </a:lnTo>
                  <a:lnTo>
                    <a:pt x="513" y="302"/>
                  </a:lnTo>
                  <a:lnTo>
                    <a:pt x="509" y="302"/>
                  </a:lnTo>
                  <a:lnTo>
                    <a:pt x="507" y="301"/>
                  </a:lnTo>
                  <a:lnTo>
                    <a:pt x="505" y="300"/>
                  </a:lnTo>
                  <a:lnTo>
                    <a:pt x="502" y="298"/>
                  </a:lnTo>
                  <a:lnTo>
                    <a:pt x="501" y="295"/>
                  </a:lnTo>
                  <a:lnTo>
                    <a:pt x="500" y="291"/>
                  </a:lnTo>
                  <a:lnTo>
                    <a:pt x="500" y="286"/>
                  </a:lnTo>
                  <a:lnTo>
                    <a:pt x="499" y="279"/>
                  </a:lnTo>
                  <a:lnTo>
                    <a:pt x="500" y="270"/>
                  </a:lnTo>
                  <a:lnTo>
                    <a:pt x="500" y="263"/>
                  </a:lnTo>
                  <a:lnTo>
                    <a:pt x="500" y="259"/>
                  </a:lnTo>
                  <a:lnTo>
                    <a:pt x="501" y="254"/>
                  </a:lnTo>
                  <a:lnTo>
                    <a:pt x="504" y="252"/>
                  </a:lnTo>
                  <a:lnTo>
                    <a:pt x="505" y="250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16" y="249"/>
                  </a:lnTo>
                  <a:lnTo>
                    <a:pt x="524" y="246"/>
                  </a:lnTo>
                  <a:lnTo>
                    <a:pt x="531" y="242"/>
                  </a:lnTo>
                  <a:lnTo>
                    <a:pt x="537" y="235"/>
                  </a:lnTo>
                  <a:lnTo>
                    <a:pt x="543" y="225"/>
                  </a:lnTo>
                  <a:lnTo>
                    <a:pt x="549" y="211"/>
                  </a:lnTo>
                  <a:lnTo>
                    <a:pt x="552" y="203"/>
                  </a:lnTo>
                  <a:lnTo>
                    <a:pt x="555" y="194"/>
                  </a:lnTo>
                  <a:lnTo>
                    <a:pt x="558" y="183"/>
                  </a:lnTo>
                  <a:lnTo>
                    <a:pt x="560" y="171"/>
                  </a:lnTo>
                  <a:lnTo>
                    <a:pt x="564" y="158"/>
                  </a:lnTo>
                  <a:lnTo>
                    <a:pt x="566" y="144"/>
                  </a:lnTo>
                  <a:lnTo>
                    <a:pt x="570" y="128"/>
                  </a:lnTo>
                  <a:lnTo>
                    <a:pt x="572" y="111"/>
                  </a:lnTo>
                  <a:lnTo>
                    <a:pt x="575" y="92"/>
                  </a:lnTo>
                  <a:lnTo>
                    <a:pt x="578" y="71"/>
                  </a:lnTo>
                  <a:lnTo>
                    <a:pt x="581" y="50"/>
                  </a:lnTo>
                  <a:lnTo>
                    <a:pt x="583" y="26"/>
                  </a:lnTo>
                  <a:lnTo>
                    <a:pt x="584" y="20"/>
                  </a:lnTo>
                  <a:lnTo>
                    <a:pt x="585" y="16"/>
                  </a:lnTo>
                  <a:lnTo>
                    <a:pt x="587" y="12"/>
                  </a:lnTo>
                  <a:lnTo>
                    <a:pt x="589" y="10"/>
                  </a:lnTo>
                  <a:lnTo>
                    <a:pt x="591" y="8"/>
                  </a:lnTo>
                  <a:lnTo>
                    <a:pt x="595" y="7"/>
                  </a:lnTo>
                  <a:lnTo>
                    <a:pt x="598" y="5"/>
                  </a:lnTo>
                  <a:lnTo>
                    <a:pt x="601" y="5"/>
                  </a:lnTo>
                  <a:lnTo>
                    <a:pt x="754" y="5"/>
                  </a:lnTo>
                  <a:lnTo>
                    <a:pt x="758" y="5"/>
                  </a:lnTo>
                  <a:lnTo>
                    <a:pt x="762" y="7"/>
                  </a:lnTo>
                  <a:lnTo>
                    <a:pt x="765" y="8"/>
                  </a:lnTo>
                  <a:lnTo>
                    <a:pt x="767" y="10"/>
                  </a:lnTo>
                  <a:lnTo>
                    <a:pt x="770" y="12"/>
                  </a:lnTo>
                  <a:lnTo>
                    <a:pt x="771" y="16"/>
                  </a:lnTo>
                  <a:lnTo>
                    <a:pt x="772" y="19"/>
                  </a:lnTo>
                  <a:lnTo>
                    <a:pt x="772" y="24"/>
                  </a:lnTo>
                  <a:lnTo>
                    <a:pt x="772" y="291"/>
                  </a:lnTo>
                  <a:close/>
                  <a:moveTo>
                    <a:pt x="1024" y="275"/>
                  </a:moveTo>
                  <a:lnTo>
                    <a:pt x="1023" y="281"/>
                  </a:lnTo>
                  <a:lnTo>
                    <a:pt x="1023" y="286"/>
                  </a:lnTo>
                  <a:lnTo>
                    <a:pt x="1022" y="290"/>
                  </a:lnTo>
                  <a:lnTo>
                    <a:pt x="1021" y="293"/>
                  </a:lnTo>
                  <a:lnTo>
                    <a:pt x="1020" y="295"/>
                  </a:lnTo>
                  <a:lnTo>
                    <a:pt x="1019" y="298"/>
                  </a:lnTo>
                  <a:lnTo>
                    <a:pt x="1016" y="298"/>
                  </a:lnTo>
                  <a:lnTo>
                    <a:pt x="1014" y="299"/>
                  </a:lnTo>
                  <a:lnTo>
                    <a:pt x="858" y="299"/>
                  </a:lnTo>
                  <a:lnTo>
                    <a:pt x="855" y="298"/>
                  </a:lnTo>
                  <a:lnTo>
                    <a:pt x="852" y="298"/>
                  </a:lnTo>
                  <a:lnTo>
                    <a:pt x="848" y="295"/>
                  </a:lnTo>
                  <a:lnTo>
                    <a:pt x="845" y="294"/>
                  </a:lnTo>
                  <a:lnTo>
                    <a:pt x="842" y="291"/>
                  </a:lnTo>
                  <a:lnTo>
                    <a:pt x="841" y="288"/>
                  </a:lnTo>
                  <a:lnTo>
                    <a:pt x="840" y="284"/>
                  </a:lnTo>
                  <a:lnTo>
                    <a:pt x="840" y="279"/>
                  </a:lnTo>
                  <a:lnTo>
                    <a:pt x="840" y="24"/>
                  </a:lnTo>
                  <a:lnTo>
                    <a:pt x="840" y="19"/>
                  </a:lnTo>
                  <a:lnTo>
                    <a:pt x="841" y="16"/>
                  </a:lnTo>
                  <a:lnTo>
                    <a:pt x="842" y="12"/>
                  </a:lnTo>
                  <a:lnTo>
                    <a:pt x="845" y="10"/>
                  </a:lnTo>
                  <a:lnTo>
                    <a:pt x="848" y="8"/>
                  </a:lnTo>
                  <a:lnTo>
                    <a:pt x="852" y="7"/>
                  </a:lnTo>
                  <a:lnTo>
                    <a:pt x="855" y="5"/>
                  </a:lnTo>
                  <a:lnTo>
                    <a:pt x="858" y="5"/>
                  </a:lnTo>
                  <a:lnTo>
                    <a:pt x="1013" y="5"/>
                  </a:lnTo>
                  <a:lnTo>
                    <a:pt x="1015" y="5"/>
                  </a:lnTo>
                  <a:lnTo>
                    <a:pt x="1018" y="7"/>
                  </a:lnTo>
                  <a:lnTo>
                    <a:pt x="1019" y="8"/>
                  </a:lnTo>
                  <a:lnTo>
                    <a:pt x="1020" y="10"/>
                  </a:lnTo>
                  <a:lnTo>
                    <a:pt x="1021" y="13"/>
                  </a:lnTo>
                  <a:lnTo>
                    <a:pt x="1022" y="18"/>
                  </a:lnTo>
                  <a:lnTo>
                    <a:pt x="1022" y="22"/>
                  </a:lnTo>
                  <a:lnTo>
                    <a:pt x="1023" y="28"/>
                  </a:lnTo>
                  <a:lnTo>
                    <a:pt x="1022" y="35"/>
                  </a:lnTo>
                  <a:lnTo>
                    <a:pt x="1022" y="39"/>
                  </a:lnTo>
                  <a:lnTo>
                    <a:pt x="1021" y="43"/>
                  </a:lnTo>
                  <a:lnTo>
                    <a:pt x="1020" y="46"/>
                  </a:lnTo>
                  <a:lnTo>
                    <a:pt x="1019" y="49"/>
                  </a:lnTo>
                  <a:lnTo>
                    <a:pt x="1018" y="51"/>
                  </a:lnTo>
                  <a:lnTo>
                    <a:pt x="1015" y="51"/>
                  </a:lnTo>
                  <a:lnTo>
                    <a:pt x="1013" y="52"/>
                  </a:lnTo>
                  <a:lnTo>
                    <a:pt x="903" y="52"/>
                  </a:lnTo>
                  <a:lnTo>
                    <a:pt x="903" y="124"/>
                  </a:lnTo>
                  <a:lnTo>
                    <a:pt x="996" y="124"/>
                  </a:lnTo>
                  <a:lnTo>
                    <a:pt x="998" y="124"/>
                  </a:lnTo>
                  <a:lnTo>
                    <a:pt x="1001" y="125"/>
                  </a:lnTo>
                  <a:lnTo>
                    <a:pt x="1002" y="126"/>
                  </a:lnTo>
                  <a:lnTo>
                    <a:pt x="1004" y="128"/>
                  </a:lnTo>
                  <a:lnTo>
                    <a:pt x="1005" y="132"/>
                  </a:lnTo>
                  <a:lnTo>
                    <a:pt x="1005" y="135"/>
                  </a:lnTo>
                  <a:lnTo>
                    <a:pt x="1006" y="141"/>
                  </a:lnTo>
                  <a:lnTo>
                    <a:pt x="1006" y="146"/>
                  </a:lnTo>
                  <a:lnTo>
                    <a:pt x="1006" y="152"/>
                  </a:lnTo>
                  <a:lnTo>
                    <a:pt x="1005" y="157"/>
                  </a:lnTo>
                  <a:lnTo>
                    <a:pt x="1005" y="161"/>
                  </a:lnTo>
                  <a:lnTo>
                    <a:pt x="1004" y="165"/>
                  </a:lnTo>
                  <a:lnTo>
                    <a:pt x="1002" y="167"/>
                  </a:lnTo>
                  <a:lnTo>
                    <a:pt x="1001" y="168"/>
                  </a:lnTo>
                  <a:lnTo>
                    <a:pt x="998" y="169"/>
                  </a:lnTo>
                  <a:lnTo>
                    <a:pt x="996" y="169"/>
                  </a:lnTo>
                  <a:lnTo>
                    <a:pt x="903" y="169"/>
                  </a:lnTo>
                  <a:lnTo>
                    <a:pt x="903" y="252"/>
                  </a:lnTo>
                  <a:lnTo>
                    <a:pt x="1014" y="252"/>
                  </a:lnTo>
                  <a:lnTo>
                    <a:pt x="1016" y="252"/>
                  </a:lnTo>
                  <a:lnTo>
                    <a:pt x="1019" y="253"/>
                  </a:lnTo>
                  <a:lnTo>
                    <a:pt x="1020" y="254"/>
                  </a:lnTo>
                  <a:lnTo>
                    <a:pt x="1021" y="257"/>
                  </a:lnTo>
                  <a:lnTo>
                    <a:pt x="1022" y="260"/>
                  </a:lnTo>
                  <a:lnTo>
                    <a:pt x="1023" y="263"/>
                  </a:lnTo>
                  <a:lnTo>
                    <a:pt x="1023" y="269"/>
                  </a:lnTo>
                  <a:lnTo>
                    <a:pt x="1024" y="275"/>
                  </a:lnTo>
                  <a:close/>
                  <a:moveTo>
                    <a:pt x="1363" y="367"/>
                  </a:moveTo>
                  <a:lnTo>
                    <a:pt x="1363" y="369"/>
                  </a:lnTo>
                  <a:lnTo>
                    <a:pt x="1362" y="371"/>
                  </a:lnTo>
                  <a:lnTo>
                    <a:pt x="1361" y="373"/>
                  </a:lnTo>
                  <a:lnTo>
                    <a:pt x="1358" y="374"/>
                  </a:lnTo>
                  <a:lnTo>
                    <a:pt x="1354" y="375"/>
                  </a:lnTo>
                  <a:lnTo>
                    <a:pt x="1350" y="376"/>
                  </a:lnTo>
                  <a:lnTo>
                    <a:pt x="1344" y="376"/>
                  </a:lnTo>
                  <a:lnTo>
                    <a:pt x="1336" y="376"/>
                  </a:lnTo>
                  <a:lnTo>
                    <a:pt x="1328" y="376"/>
                  </a:lnTo>
                  <a:lnTo>
                    <a:pt x="1322" y="376"/>
                  </a:lnTo>
                  <a:lnTo>
                    <a:pt x="1318" y="375"/>
                  </a:lnTo>
                  <a:lnTo>
                    <a:pt x="1314" y="374"/>
                  </a:lnTo>
                  <a:lnTo>
                    <a:pt x="1311" y="373"/>
                  </a:lnTo>
                  <a:lnTo>
                    <a:pt x="1310" y="371"/>
                  </a:lnTo>
                  <a:lnTo>
                    <a:pt x="1309" y="369"/>
                  </a:lnTo>
                  <a:lnTo>
                    <a:pt x="1309" y="367"/>
                  </a:lnTo>
                  <a:lnTo>
                    <a:pt x="1309" y="299"/>
                  </a:lnTo>
                  <a:lnTo>
                    <a:pt x="1102" y="299"/>
                  </a:lnTo>
                  <a:lnTo>
                    <a:pt x="1102" y="367"/>
                  </a:lnTo>
                  <a:lnTo>
                    <a:pt x="1102" y="369"/>
                  </a:lnTo>
                  <a:lnTo>
                    <a:pt x="1101" y="371"/>
                  </a:lnTo>
                  <a:lnTo>
                    <a:pt x="1098" y="373"/>
                  </a:lnTo>
                  <a:lnTo>
                    <a:pt x="1096" y="374"/>
                  </a:lnTo>
                  <a:lnTo>
                    <a:pt x="1092" y="375"/>
                  </a:lnTo>
                  <a:lnTo>
                    <a:pt x="1087" y="376"/>
                  </a:lnTo>
                  <a:lnTo>
                    <a:pt x="1081" y="376"/>
                  </a:lnTo>
                  <a:lnTo>
                    <a:pt x="1073" y="376"/>
                  </a:lnTo>
                  <a:lnTo>
                    <a:pt x="1066" y="376"/>
                  </a:lnTo>
                  <a:lnTo>
                    <a:pt x="1061" y="376"/>
                  </a:lnTo>
                  <a:lnTo>
                    <a:pt x="1055" y="375"/>
                  </a:lnTo>
                  <a:lnTo>
                    <a:pt x="1052" y="374"/>
                  </a:lnTo>
                  <a:lnTo>
                    <a:pt x="1049" y="373"/>
                  </a:lnTo>
                  <a:lnTo>
                    <a:pt x="1047" y="371"/>
                  </a:lnTo>
                  <a:lnTo>
                    <a:pt x="1046" y="369"/>
                  </a:lnTo>
                  <a:lnTo>
                    <a:pt x="1046" y="367"/>
                  </a:lnTo>
                  <a:lnTo>
                    <a:pt x="1046" y="262"/>
                  </a:lnTo>
                  <a:lnTo>
                    <a:pt x="1047" y="257"/>
                  </a:lnTo>
                  <a:lnTo>
                    <a:pt x="1048" y="252"/>
                  </a:lnTo>
                  <a:lnTo>
                    <a:pt x="1053" y="251"/>
                  </a:lnTo>
                  <a:lnTo>
                    <a:pt x="1057" y="250"/>
                  </a:lnTo>
                  <a:lnTo>
                    <a:pt x="1072" y="250"/>
                  </a:lnTo>
                  <a:lnTo>
                    <a:pt x="1078" y="242"/>
                  </a:lnTo>
                  <a:lnTo>
                    <a:pt x="1084" y="234"/>
                  </a:lnTo>
                  <a:lnTo>
                    <a:pt x="1088" y="225"/>
                  </a:lnTo>
                  <a:lnTo>
                    <a:pt x="1093" y="215"/>
                  </a:lnTo>
                  <a:lnTo>
                    <a:pt x="1098" y="202"/>
                  </a:lnTo>
                  <a:lnTo>
                    <a:pt x="1103" y="187"/>
                  </a:lnTo>
                  <a:lnTo>
                    <a:pt x="1105" y="179"/>
                  </a:lnTo>
                  <a:lnTo>
                    <a:pt x="1107" y="170"/>
                  </a:lnTo>
                  <a:lnTo>
                    <a:pt x="1110" y="161"/>
                  </a:lnTo>
                  <a:lnTo>
                    <a:pt x="1112" y="150"/>
                  </a:lnTo>
                  <a:lnTo>
                    <a:pt x="1114" y="138"/>
                  </a:lnTo>
                  <a:lnTo>
                    <a:pt x="1117" y="126"/>
                  </a:lnTo>
                  <a:lnTo>
                    <a:pt x="1119" y="111"/>
                  </a:lnTo>
                  <a:lnTo>
                    <a:pt x="1121" y="96"/>
                  </a:lnTo>
                  <a:lnTo>
                    <a:pt x="1123" y="80"/>
                  </a:lnTo>
                  <a:lnTo>
                    <a:pt x="1126" y="63"/>
                  </a:lnTo>
                  <a:lnTo>
                    <a:pt x="1128" y="44"/>
                  </a:lnTo>
                  <a:lnTo>
                    <a:pt x="1130" y="25"/>
                  </a:lnTo>
                  <a:lnTo>
                    <a:pt x="1132" y="16"/>
                  </a:lnTo>
                  <a:lnTo>
                    <a:pt x="1136" y="10"/>
                  </a:lnTo>
                  <a:lnTo>
                    <a:pt x="1138" y="8"/>
                  </a:lnTo>
                  <a:lnTo>
                    <a:pt x="1142" y="7"/>
                  </a:lnTo>
                  <a:lnTo>
                    <a:pt x="1145" y="5"/>
                  </a:lnTo>
                  <a:lnTo>
                    <a:pt x="1148" y="5"/>
                  </a:lnTo>
                  <a:lnTo>
                    <a:pt x="1308" y="5"/>
                  </a:lnTo>
                  <a:lnTo>
                    <a:pt x="1311" y="5"/>
                  </a:lnTo>
                  <a:lnTo>
                    <a:pt x="1314" y="7"/>
                  </a:lnTo>
                  <a:lnTo>
                    <a:pt x="1318" y="8"/>
                  </a:lnTo>
                  <a:lnTo>
                    <a:pt x="1320" y="10"/>
                  </a:lnTo>
                  <a:lnTo>
                    <a:pt x="1322" y="12"/>
                  </a:lnTo>
                  <a:lnTo>
                    <a:pt x="1323" y="16"/>
                  </a:lnTo>
                  <a:lnTo>
                    <a:pt x="1325" y="19"/>
                  </a:lnTo>
                  <a:lnTo>
                    <a:pt x="1326" y="24"/>
                  </a:lnTo>
                  <a:lnTo>
                    <a:pt x="1326" y="250"/>
                  </a:lnTo>
                  <a:lnTo>
                    <a:pt x="1352" y="250"/>
                  </a:lnTo>
                  <a:lnTo>
                    <a:pt x="1358" y="251"/>
                  </a:lnTo>
                  <a:lnTo>
                    <a:pt x="1361" y="253"/>
                  </a:lnTo>
                  <a:lnTo>
                    <a:pt x="1362" y="257"/>
                  </a:lnTo>
                  <a:lnTo>
                    <a:pt x="1363" y="262"/>
                  </a:lnTo>
                  <a:lnTo>
                    <a:pt x="1363" y="367"/>
                  </a:lnTo>
                  <a:close/>
                  <a:moveTo>
                    <a:pt x="1262" y="53"/>
                  </a:moveTo>
                  <a:lnTo>
                    <a:pt x="1190" y="53"/>
                  </a:lnTo>
                  <a:lnTo>
                    <a:pt x="1188" y="70"/>
                  </a:lnTo>
                  <a:lnTo>
                    <a:pt x="1186" y="85"/>
                  </a:lnTo>
                  <a:lnTo>
                    <a:pt x="1184" y="100"/>
                  </a:lnTo>
                  <a:lnTo>
                    <a:pt x="1181" y="113"/>
                  </a:lnTo>
                  <a:lnTo>
                    <a:pt x="1179" y="126"/>
                  </a:lnTo>
                  <a:lnTo>
                    <a:pt x="1177" y="138"/>
                  </a:lnTo>
                  <a:lnTo>
                    <a:pt x="1176" y="150"/>
                  </a:lnTo>
                  <a:lnTo>
                    <a:pt x="1173" y="160"/>
                  </a:lnTo>
                  <a:lnTo>
                    <a:pt x="1169" y="178"/>
                  </a:lnTo>
                  <a:lnTo>
                    <a:pt x="1164" y="194"/>
                  </a:lnTo>
                  <a:lnTo>
                    <a:pt x="1160" y="207"/>
                  </a:lnTo>
                  <a:lnTo>
                    <a:pt x="1156" y="218"/>
                  </a:lnTo>
                  <a:lnTo>
                    <a:pt x="1152" y="228"/>
                  </a:lnTo>
                  <a:lnTo>
                    <a:pt x="1146" y="236"/>
                  </a:lnTo>
                  <a:lnTo>
                    <a:pt x="1142" y="243"/>
                  </a:lnTo>
                  <a:lnTo>
                    <a:pt x="1137" y="250"/>
                  </a:lnTo>
                  <a:lnTo>
                    <a:pt x="1262" y="250"/>
                  </a:lnTo>
                  <a:lnTo>
                    <a:pt x="1262" y="53"/>
                  </a:lnTo>
                  <a:close/>
                  <a:moveTo>
                    <a:pt x="1677" y="149"/>
                  </a:moveTo>
                  <a:lnTo>
                    <a:pt x="1676" y="166"/>
                  </a:lnTo>
                  <a:lnTo>
                    <a:pt x="1675" y="183"/>
                  </a:lnTo>
                  <a:lnTo>
                    <a:pt x="1671" y="199"/>
                  </a:lnTo>
                  <a:lnTo>
                    <a:pt x="1667" y="213"/>
                  </a:lnTo>
                  <a:lnTo>
                    <a:pt x="1662" y="227"/>
                  </a:lnTo>
                  <a:lnTo>
                    <a:pt x="1656" y="240"/>
                  </a:lnTo>
                  <a:lnTo>
                    <a:pt x="1648" y="252"/>
                  </a:lnTo>
                  <a:lnTo>
                    <a:pt x="1639" y="262"/>
                  </a:lnTo>
                  <a:lnTo>
                    <a:pt x="1628" y="271"/>
                  </a:lnTo>
                  <a:lnTo>
                    <a:pt x="1618" y="281"/>
                  </a:lnTo>
                  <a:lnTo>
                    <a:pt x="1606" y="287"/>
                  </a:lnTo>
                  <a:lnTo>
                    <a:pt x="1592" y="293"/>
                  </a:lnTo>
                  <a:lnTo>
                    <a:pt x="1577" y="298"/>
                  </a:lnTo>
                  <a:lnTo>
                    <a:pt x="1561" y="301"/>
                  </a:lnTo>
                  <a:lnTo>
                    <a:pt x="1545" y="303"/>
                  </a:lnTo>
                  <a:lnTo>
                    <a:pt x="1527" y="303"/>
                  </a:lnTo>
                  <a:lnTo>
                    <a:pt x="1510" y="303"/>
                  </a:lnTo>
                  <a:lnTo>
                    <a:pt x="1493" y="301"/>
                  </a:lnTo>
                  <a:lnTo>
                    <a:pt x="1478" y="299"/>
                  </a:lnTo>
                  <a:lnTo>
                    <a:pt x="1465" y="294"/>
                  </a:lnTo>
                  <a:lnTo>
                    <a:pt x="1451" y="290"/>
                  </a:lnTo>
                  <a:lnTo>
                    <a:pt x="1439" y="283"/>
                  </a:lnTo>
                  <a:lnTo>
                    <a:pt x="1428" y="276"/>
                  </a:lnTo>
                  <a:lnTo>
                    <a:pt x="1419" y="267"/>
                  </a:lnTo>
                  <a:lnTo>
                    <a:pt x="1411" y="258"/>
                  </a:lnTo>
                  <a:lnTo>
                    <a:pt x="1403" y="246"/>
                  </a:lnTo>
                  <a:lnTo>
                    <a:pt x="1397" y="234"/>
                  </a:lnTo>
                  <a:lnTo>
                    <a:pt x="1392" y="220"/>
                  </a:lnTo>
                  <a:lnTo>
                    <a:pt x="1388" y="205"/>
                  </a:lnTo>
                  <a:lnTo>
                    <a:pt x="1385" y="190"/>
                  </a:lnTo>
                  <a:lnTo>
                    <a:pt x="1384" y="172"/>
                  </a:lnTo>
                  <a:lnTo>
                    <a:pt x="1383" y="153"/>
                  </a:lnTo>
                  <a:lnTo>
                    <a:pt x="1384" y="136"/>
                  </a:lnTo>
                  <a:lnTo>
                    <a:pt x="1385" y="120"/>
                  </a:lnTo>
                  <a:lnTo>
                    <a:pt x="1388" y="104"/>
                  </a:lnTo>
                  <a:lnTo>
                    <a:pt x="1393" y="90"/>
                  </a:lnTo>
                  <a:lnTo>
                    <a:pt x="1399" y="76"/>
                  </a:lnTo>
                  <a:lnTo>
                    <a:pt x="1404" y="63"/>
                  </a:lnTo>
                  <a:lnTo>
                    <a:pt x="1412" y="52"/>
                  </a:lnTo>
                  <a:lnTo>
                    <a:pt x="1421" y="41"/>
                  </a:lnTo>
                  <a:lnTo>
                    <a:pt x="1432" y="32"/>
                  </a:lnTo>
                  <a:lnTo>
                    <a:pt x="1443" y="24"/>
                  </a:lnTo>
                  <a:lnTo>
                    <a:pt x="1454" y="17"/>
                  </a:lnTo>
                  <a:lnTo>
                    <a:pt x="1468" y="10"/>
                  </a:lnTo>
                  <a:lnTo>
                    <a:pt x="1483" y="5"/>
                  </a:lnTo>
                  <a:lnTo>
                    <a:pt x="1499" y="2"/>
                  </a:lnTo>
                  <a:lnTo>
                    <a:pt x="1515" y="1"/>
                  </a:lnTo>
                  <a:lnTo>
                    <a:pt x="1533" y="0"/>
                  </a:lnTo>
                  <a:lnTo>
                    <a:pt x="1550" y="1"/>
                  </a:lnTo>
                  <a:lnTo>
                    <a:pt x="1566" y="2"/>
                  </a:lnTo>
                  <a:lnTo>
                    <a:pt x="1582" y="5"/>
                  </a:lnTo>
                  <a:lnTo>
                    <a:pt x="1595" y="9"/>
                  </a:lnTo>
                  <a:lnTo>
                    <a:pt x="1608" y="13"/>
                  </a:lnTo>
                  <a:lnTo>
                    <a:pt x="1620" y="20"/>
                  </a:lnTo>
                  <a:lnTo>
                    <a:pt x="1631" y="27"/>
                  </a:lnTo>
                  <a:lnTo>
                    <a:pt x="1641" y="36"/>
                  </a:lnTo>
                  <a:lnTo>
                    <a:pt x="1649" y="45"/>
                  </a:lnTo>
                  <a:lnTo>
                    <a:pt x="1657" y="57"/>
                  </a:lnTo>
                  <a:lnTo>
                    <a:pt x="1662" y="69"/>
                  </a:lnTo>
                  <a:lnTo>
                    <a:pt x="1668" y="83"/>
                  </a:lnTo>
                  <a:lnTo>
                    <a:pt x="1671" y="96"/>
                  </a:lnTo>
                  <a:lnTo>
                    <a:pt x="1675" y="112"/>
                  </a:lnTo>
                  <a:lnTo>
                    <a:pt x="1676" y="129"/>
                  </a:lnTo>
                  <a:lnTo>
                    <a:pt x="1677" y="149"/>
                  </a:lnTo>
                  <a:close/>
                  <a:moveTo>
                    <a:pt x="1611" y="151"/>
                  </a:moveTo>
                  <a:lnTo>
                    <a:pt x="1610" y="141"/>
                  </a:lnTo>
                  <a:lnTo>
                    <a:pt x="1610" y="129"/>
                  </a:lnTo>
                  <a:lnTo>
                    <a:pt x="1609" y="119"/>
                  </a:lnTo>
                  <a:lnTo>
                    <a:pt x="1607" y="109"/>
                  </a:lnTo>
                  <a:lnTo>
                    <a:pt x="1604" y="100"/>
                  </a:lnTo>
                  <a:lnTo>
                    <a:pt x="1602" y="92"/>
                  </a:lnTo>
                  <a:lnTo>
                    <a:pt x="1598" y="84"/>
                  </a:lnTo>
                  <a:lnTo>
                    <a:pt x="1594" y="77"/>
                  </a:lnTo>
                  <a:lnTo>
                    <a:pt x="1588" y="70"/>
                  </a:lnTo>
                  <a:lnTo>
                    <a:pt x="1583" y="64"/>
                  </a:lnTo>
                  <a:lnTo>
                    <a:pt x="1576" y="60"/>
                  </a:lnTo>
                  <a:lnTo>
                    <a:pt x="1569" y="57"/>
                  </a:lnTo>
                  <a:lnTo>
                    <a:pt x="1561" y="53"/>
                  </a:lnTo>
                  <a:lnTo>
                    <a:pt x="1552" y="51"/>
                  </a:lnTo>
                  <a:lnTo>
                    <a:pt x="1542" y="50"/>
                  </a:lnTo>
                  <a:lnTo>
                    <a:pt x="1530" y="49"/>
                  </a:lnTo>
                  <a:lnTo>
                    <a:pt x="1520" y="50"/>
                  </a:lnTo>
                  <a:lnTo>
                    <a:pt x="1510" y="51"/>
                  </a:lnTo>
                  <a:lnTo>
                    <a:pt x="1500" y="53"/>
                  </a:lnTo>
                  <a:lnTo>
                    <a:pt x="1492" y="57"/>
                  </a:lnTo>
                  <a:lnTo>
                    <a:pt x="1485" y="61"/>
                  </a:lnTo>
                  <a:lnTo>
                    <a:pt x="1478" y="67"/>
                  </a:lnTo>
                  <a:lnTo>
                    <a:pt x="1472" y="72"/>
                  </a:lnTo>
                  <a:lnTo>
                    <a:pt x="1467" y="79"/>
                  </a:lnTo>
                  <a:lnTo>
                    <a:pt x="1462" y="86"/>
                  </a:lnTo>
                  <a:lnTo>
                    <a:pt x="1459" y="94"/>
                  </a:lnTo>
                  <a:lnTo>
                    <a:pt x="1455" y="102"/>
                  </a:lnTo>
                  <a:lnTo>
                    <a:pt x="1453" y="111"/>
                  </a:lnTo>
                  <a:lnTo>
                    <a:pt x="1452" y="121"/>
                  </a:lnTo>
                  <a:lnTo>
                    <a:pt x="1450" y="130"/>
                  </a:lnTo>
                  <a:lnTo>
                    <a:pt x="1450" y="141"/>
                  </a:lnTo>
                  <a:lnTo>
                    <a:pt x="1450" y="151"/>
                  </a:lnTo>
                  <a:lnTo>
                    <a:pt x="1450" y="162"/>
                  </a:lnTo>
                  <a:lnTo>
                    <a:pt x="1450" y="174"/>
                  </a:lnTo>
                  <a:lnTo>
                    <a:pt x="1452" y="184"/>
                  </a:lnTo>
                  <a:lnTo>
                    <a:pt x="1453" y="194"/>
                  </a:lnTo>
                  <a:lnTo>
                    <a:pt x="1455" y="203"/>
                  </a:lnTo>
                  <a:lnTo>
                    <a:pt x="1459" y="211"/>
                  </a:lnTo>
                  <a:lnTo>
                    <a:pt x="1462" y="219"/>
                  </a:lnTo>
                  <a:lnTo>
                    <a:pt x="1466" y="226"/>
                  </a:lnTo>
                  <a:lnTo>
                    <a:pt x="1471" y="233"/>
                  </a:lnTo>
                  <a:lnTo>
                    <a:pt x="1477" y="238"/>
                  </a:lnTo>
                  <a:lnTo>
                    <a:pt x="1483" y="243"/>
                  </a:lnTo>
                  <a:lnTo>
                    <a:pt x="1491" y="248"/>
                  </a:lnTo>
                  <a:lnTo>
                    <a:pt x="1499" y="250"/>
                  </a:lnTo>
                  <a:lnTo>
                    <a:pt x="1508" y="252"/>
                  </a:lnTo>
                  <a:lnTo>
                    <a:pt x="1518" y="254"/>
                  </a:lnTo>
                  <a:lnTo>
                    <a:pt x="1529" y="254"/>
                  </a:lnTo>
                  <a:lnTo>
                    <a:pt x="1541" y="254"/>
                  </a:lnTo>
                  <a:lnTo>
                    <a:pt x="1551" y="252"/>
                  </a:lnTo>
                  <a:lnTo>
                    <a:pt x="1560" y="250"/>
                  </a:lnTo>
                  <a:lnTo>
                    <a:pt x="1568" y="246"/>
                  </a:lnTo>
                  <a:lnTo>
                    <a:pt x="1576" y="242"/>
                  </a:lnTo>
                  <a:lnTo>
                    <a:pt x="1582" y="236"/>
                  </a:lnTo>
                  <a:lnTo>
                    <a:pt x="1588" y="230"/>
                  </a:lnTo>
                  <a:lnTo>
                    <a:pt x="1593" y="224"/>
                  </a:lnTo>
                  <a:lnTo>
                    <a:pt x="1598" y="217"/>
                  </a:lnTo>
                  <a:lnTo>
                    <a:pt x="1601" y="209"/>
                  </a:lnTo>
                  <a:lnTo>
                    <a:pt x="1604" y="200"/>
                  </a:lnTo>
                  <a:lnTo>
                    <a:pt x="1607" y="191"/>
                  </a:lnTo>
                  <a:lnTo>
                    <a:pt x="1609" y="182"/>
                  </a:lnTo>
                  <a:lnTo>
                    <a:pt x="1610" y="171"/>
                  </a:lnTo>
                  <a:lnTo>
                    <a:pt x="1610" y="162"/>
                  </a:lnTo>
                  <a:lnTo>
                    <a:pt x="1611" y="151"/>
                  </a:lnTo>
                  <a:close/>
                  <a:moveTo>
                    <a:pt x="1955" y="210"/>
                  </a:moveTo>
                  <a:lnTo>
                    <a:pt x="1955" y="218"/>
                  </a:lnTo>
                  <a:lnTo>
                    <a:pt x="1954" y="225"/>
                  </a:lnTo>
                  <a:lnTo>
                    <a:pt x="1952" y="232"/>
                  </a:lnTo>
                  <a:lnTo>
                    <a:pt x="1950" y="238"/>
                  </a:lnTo>
                  <a:lnTo>
                    <a:pt x="1944" y="251"/>
                  </a:lnTo>
                  <a:lnTo>
                    <a:pt x="1938" y="261"/>
                  </a:lnTo>
                  <a:lnTo>
                    <a:pt x="1928" y="270"/>
                  </a:lnTo>
                  <a:lnTo>
                    <a:pt x="1918" y="278"/>
                  </a:lnTo>
                  <a:lnTo>
                    <a:pt x="1907" y="284"/>
                  </a:lnTo>
                  <a:lnTo>
                    <a:pt x="1894" y="290"/>
                  </a:lnTo>
                  <a:lnTo>
                    <a:pt x="1880" y="293"/>
                  </a:lnTo>
                  <a:lnTo>
                    <a:pt x="1865" y="296"/>
                  </a:lnTo>
                  <a:lnTo>
                    <a:pt x="1849" y="298"/>
                  </a:lnTo>
                  <a:lnTo>
                    <a:pt x="1831" y="299"/>
                  </a:lnTo>
                  <a:lnTo>
                    <a:pt x="1749" y="299"/>
                  </a:lnTo>
                  <a:lnTo>
                    <a:pt x="1745" y="298"/>
                  </a:lnTo>
                  <a:lnTo>
                    <a:pt x="1741" y="298"/>
                  </a:lnTo>
                  <a:lnTo>
                    <a:pt x="1739" y="295"/>
                  </a:lnTo>
                  <a:lnTo>
                    <a:pt x="1735" y="294"/>
                  </a:lnTo>
                  <a:lnTo>
                    <a:pt x="1733" y="291"/>
                  </a:lnTo>
                  <a:lnTo>
                    <a:pt x="1732" y="288"/>
                  </a:lnTo>
                  <a:lnTo>
                    <a:pt x="1731" y="284"/>
                  </a:lnTo>
                  <a:lnTo>
                    <a:pt x="1729" y="279"/>
                  </a:lnTo>
                  <a:lnTo>
                    <a:pt x="1729" y="24"/>
                  </a:lnTo>
                  <a:lnTo>
                    <a:pt x="1731" y="19"/>
                  </a:lnTo>
                  <a:lnTo>
                    <a:pt x="1732" y="16"/>
                  </a:lnTo>
                  <a:lnTo>
                    <a:pt x="1733" y="12"/>
                  </a:lnTo>
                  <a:lnTo>
                    <a:pt x="1735" y="10"/>
                  </a:lnTo>
                  <a:lnTo>
                    <a:pt x="1739" y="8"/>
                  </a:lnTo>
                  <a:lnTo>
                    <a:pt x="1741" y="7"/>
                  </a:lnTo>
                  <a:lnTo>
                    <a:pt x="1745" y="5"/>
                  </a:lnTo>
                  <a:lnTo>
                    <a:pt x="1749" y="5"/>
                  </a:lnTo>
                  <a:lnTo>
                    <a:pt x="1826" y="5"/>
                  </a:lnTo>
                  <a:lnTo>
                    <a:pt x="1841" y="5"/>
                  </a:lnTo>
                  <a:lnTo>
                    <a:pt x="1853" y="7"/>
                  </a:lnTo>
                  <a:lnTo>
                    <a:pt x="1865" y="8"/>
                  </a:lnTo>
                  <a:lnTo>
                    <a:pt x="1875" y="10"/>
                  </a:lnTo>
                  <a:lnTo>
                    <a:pt x="1884" y="12"/>
                  </a:lnTo>
                  <a:lnTo>
                    <a:pt x="1893" y="16"/>
                  </a:lnTo>
                  <a:lnTo>
                    <a:pt x="1901" y="19"/>
                  </a:lnTo>
                  <a:lnTo>
                    <a:pt x="1908" y="24"/>
                  </a:lnTo>
                  <a:lnTo>
                    <a:pt x="1915" y="28"/>
                  </a:lnTo>
                  <a:lnTo>
                    <a:pt x="1921" y="34"/>
                  </a:lnTo>
                  <a:lnTo>
                    <a:pt x="1925" y="39"/>
                  </a:lnTo>
                  <a:lnTo>
                    <a:pt x="1930" y="46"/>
                  </a:lnTo>
                  <a:lnTo>
                    <a:pt x="1932" y="54"/>
                  </a:lnTo>
                  <a:lnTo>
                    <a:pt x="1934" y="62"/>
                  </a:lnTo>
                  <a:lnTo>
                    <a:pt x="1935" y="70"/>
                  </a:lnTo>
                  <a:lnTo>
                    <a:pt x="1936" y="79"/>
                  </a:lnTo>
                  <a:lnTo>
                    <a:pt x="1935" y="90"/>
                  </a:lnTo>
                  <a:lnTo>
                    <a:pt x="1933" y="100"/>
                  </a:lnTo>
                  <a:lnTo>
                    <a:pt x="1930" y="109"/>
                  </a:lnTo>
                  <a:lnTo>
                    <a:pt x="1925" y="117"/>
                  </a:lnTo>
                  <a:lnTo>
                    <a:pt x="1919" y="124"/>
                  </a:lnTo>
                  <a:lnTo>
                    <a:pt x="1911" y="130"/>
                  </a:lnTo>
                  <a:lnTo>
                    <a:pt x="1902" y="136"/>
                  </a:lnTo>
                  <a:lnTo>
                    <a:pt x="1893" y="140"/>
                  </a:lnTo>
                  <a:lnTo>
                    <a:pt x="1906" y="143"/>
                  </a:lnTo>
                  <a:lnTo>
                    <a:pt x="1917" y="147"/>
                  </a:lnTo>
                  <a:lnTo>
                    <a:pt x="1927" y="154"/>
                  </a:lnTo>
                  <a:lnTo>
                    <a:pt x="1936" y="162"/>
                  </a:lnTo>
                  <a:lnTo>
                    <a:pt x="1941" y="167"/>
                  </a:lnTo>
                  <a:lnTo>
                    <a:pt x="1944" y="172"/>
                  </a:lnTo>
                  <a:lnTo>
                    <a:pt x="1948" y="177"/>
                  </a:lnTo>
                  <a:lnTo>
                    <a:pt x="1950" y="184"/>
                  </a:lnTo>
                  <a:lnTo>
                    <a:pt x="1952" y="190"/>
                  </a:lnTo>
                  <a:lnTo>
                    <a:pt x="1954" y="196"/>
                  </a:lnTo>
                  <a:lnTo>
                    <a:pt x="1955" y="203"/>
                  </a:lnTo>
                  <a:lnTo>
                    <a:pt x="1955" y="210"/>
                  </a:lnTo>
                  <a:close/>
                  <a:moveTo>
                    <a:pt x="1873" y="87"/>
                  </a:moveTo>
                  <a:lnTo>
                    <a:pt x="1873" y="78"/>
                  </a:lnTo>
                  <a:lnTo>
                    <a:pt x="1870" y="71"/>
                  </a:lnTo>
                  <a:lnTo>
                    <a:pt x="1867" y="64"/>
                  </a:lnTo>
                  <a:lnTo>
                    <a:pt x="1861" y="59"/>
                  </a:lnTo>
                  <a:lnTo>
                    <a:pt x="1856" y="55"/>
                  </a:lnTo>
                  <a:lnTo>
                    <a:pt x="1847" y="52"/>
                  </a:lnTo>
                  <a:lnTo>
                    <a:pt x="1836" y="51"/>
                  </a:lnTo>
                  <a:lnTo>
                    <a:pt x="1824" y="50"/>
                  </a:lnTo>
                  <a:lnTo>
                    <a:pt x="1792" y="50"/>
                  </a:lnTo>
                  <a:lnTo>
                    <a:pt x="1792" y="126"/>
                  </a:lnTo>
                  <a:lnTo>
                    <a:pt x="1827" y="126"/>
                  </a:lnTo>
                  <a:lnTo>
                    <a:pt x="1840" y="125"/>
                  </a:lnTo>
                  <a:lnTo>
                    <a:pt x="1849" y="122"/>
                  </a:lnTo>
                  <a:lnTo>
                    <a:pt x="1857" y="119"/>
                  </a:lnTo>
                  <a:lnTo>
                    <a:pt x="1863" y="115"/>
                  </a:lnTo>
                  <a:lnTo>
                    <a:pt x="1867" y="109"/>
                  </a:lnTo>
                  <a:lnTo>
                    <a:pt x="1870" y="102"/>
                  </a:lnTo>
                  <a:lnTo>
                    <a:pt x="1873" y="94"/>
                  </a:lnTo>
                  <a:lnTo>
                    <a:pt x="1873" y="87"/>
                  </a:lnTo>
                  <a:close/>
                  <a:moveTo>
                    <a:pt x="1889" y="212"/>
                  </a:moveTo>
                  <a:lnTo>
                    <a:pt x="1889" y="203"/>
                  </a:lnTo>
                  <a:lnTo>
                    <a:pt x="1885" y="194"/>
                  </a:lnTo>
                  <a:lnTo>
                    <a:pt x="1881" y="187"/>
                  </a:lnTo>
                  <a:lnTo>
                    <a:pt x="1875" y="180"/>
                  </a:lnTo>
                  <a:lnTo>
                    <a:pt x="1867" y="176"/>
                  </a:lnTo>
                  <a:lnTo>
                    <a:pt x="1857" y="172"/>
                  </a:lnTo>
                  <a:lnTo>
                    <a:pt x="1845" y="170"/>
                  </a:lnTo>
                  <a:lnTo>
                    <a:pt x="1830" y="169"/>
                  </a:lnTo>
                  <a:lnTo>
                    <a:pt x="1792" y="169"/>
                  </a:lnTo>
                  <a:lnTo>
                    <a:pt x="1792" y="253"/>
                  </a:lnTo>
                  <a:lnTo>
                    <a:pt x="1838" y="253"/>
                  </a:lnTo>
                  <a:lnTo>
                    <a:pt x="1850" y="252"/>
                  </a:lnTo>
                  <a:lnTo>
                    <a:pt x="1859" y="250"/>
                  </a:lnTo>
                  <a:lnTo>
                    <a:pt x="1868" y="246"/>
                  </a:lnTo>
                  <a:lnTo>
                    <a:pt x="1875" y="242"/>
                  </a:lnTo>
                  <a:lnTo>
                    <a:pt x="1881" y="236"/>
                  </a:lnTo>
                  <a:lnTo>
                    <a:pt x="1885" y="229"/>
                  </a:lnTo>
                  <a:lnTo>
                    <a:pt x="1889" y="221"/>
                  </a:lnTo>
                  <a:lnTo>
                    <a:pt x="1889" y="212"/>
                  </a:lnTo>
                  <a:close/>
                  <a:moveTo>
                    <a:pt x="2254" y="276"/>
                  </a:moveTo>
                  <a:lnTo>
                    <a:pt x="2256" y="284"/>
                  </a:lnTo>
                  <a:lnTo>
                    <a:pt x="2257" y="288"/>
                  </a:lnTo>
                  <a:lnTo>
                    <a:pt x="2257" y="293"/>
                  </a:lnTo>
                  <a:lnTo>
                    <a:pt x="2256" y="296"/>
                  </a:lnTo>
                  <a:lnTo>
                    <a:pt x="2251" y="298"/>
                  </a:lnTo>
                  <a:lnTo>
                    <a:pt x="2246" y="299"/>
                  </a:lnTo>
                  <a:lnTo>
                    <a:pt x="2238" y="300"/>
                  </a:lnTo>
                  <a:lnTo>
                    <a:pt x="2228" y="300"/>
                  </a:lnTo>
                  <a:lnTo>
                    <a:pt x="2217" y="300"/>
                  </a:lnTo>
                  <a:lnTo>
                    <a:pt x="2208" y="300"/>
                  </a:lnTo>
                  <a:lnTo>
                    <a:pt x="2203" y="299"/>
                  </a:lnTo>
                  <a:lnTo>
                    <a:pt x="2198" y="298"/>
                  </a:lnTo>
                  <a:lnTo>
                    <a:pt x="2196" y="296"/>
                  </a:lnTo>
                  <a:lnTo>
                    <a:pt x="2193" y="295"/>
                  </a:lnTo>
                  <a:lnTo>
                    <a:pt x="2192" y="293"/>
                  </a:lnTo>
                  <a:lnTo>
                    <a:pt x="2191" y="291"/>
                  </a:lnTo>
                  <a:lnTo>
                    <a:pt x="2170" y="232"/>
                  </a:lnTo>
                  <a:lnTo>
                    <a:pt x="2054" y="232"/>
                  </a:lnTo>
                  <a:lnTo>
                    <a:pt x="2033" y="288"/>
                  </a:lnTo>
                  <a:lnTo>
                    <a:pt x="2032" y="292"/>
                  </a:lnTo>
                  <a:lnTo>
                    <a:pt x="2031" y="294"/>
                  </a:lnTo>
                  <a:lnTo>
                    <a:pt x="2029" y="296"/>
                  </a:lnTo>
                  <a:lnTo>
                    <a:pt x="2026" y="298"/>
                  </a:lnTo>
                  <a:lnTo>
                    <a:pt x="2022" y="299"/>
                  </a:lnTo>
                  <a:lnTo>
                    <a:pt x="2016" y="299"/>
                  </a:lnTo>
                  <a:lnTo>
                    <a:pt x="2009" y="300"/>
                  </a:lnTo>
                  <a:lnTo>
                    <a:pt x="2000" y="300"/>
                  </a:lnTo>
                  <a:lnTo>
                    <a:pt x="1990" y="300"/>
                  </a:lnTo>
                  <a:lnTo>
                    <a:pt x="1982" y="299"/>
                  </a:lnTo>
                  <a:lnTo>
                    <a:pt x="1977" y="298"/>
                  </a:lnTo>
                  <a:lnTo>
                    <a:pt x="1974" y="295"/>
                  </a:lnTo>
                  <a:lnTo>
                    <a:pt x="1972" y="293"/>
                  </a:lnTo>
                  <a:lnTo>
                    <a:pt x="1972" y="288"/>
                  </a:lnTo>
                  <a:lnTo>
                    <a:pt x="1973" y="283"/>
                  </a:lnTo>
                  <a:lnTo>
                    <a:pt x="1975" y="276"/>
                  </a:lnTo>
                  <a:lnTo>
                    <a:pt x="2072" y="16"/>
                  </a:lnTo>
                  <a:lnTo>
                    <a:pt x="2073" y="12"/>
                  </a:lnTo>
                  <a:lnTo>
                    <a:pt x="2075" y="9"/>
                  </a:lnTo>
                  <a:lnTo>
                    <a:pt x="2077" y="8"/>
                  </a:lnTo>
                  <a:lnTo>
                    <a:pt x="2081" y="5"/>
                  </a:lnTo>
                  <a:lnTo>
                    <a:pt x="2085" y="4"/>
                  </a:lnTo>
                  <a:lnTo>
                    <a:pt x="2092" y="4"/>
                  </a:lnTo>
                  <a:lnTo>
                    <a:pt x="2101" y="4"/>
                  </a:lnTo>
                  <a:lnTo>
                    <a:pt x="2112" y="3"/>
                  </a:lnTo>
                  <a:lnTo>
                    <a:pt x="2125" y="4"/>
                  </a:lnTo>
                  <a:lnTo>
                    <a:pt x="2134" y="4"/>
                  </a:lnTo>
                  <a:lnTo>
                    <a:pt x="2142" y="4"/>
                  </a:lnTo>
                  <a:lnTo>
                    <a:pt x="2148" y="5"/>
                  </a:lnTo>
                  <a:lnTo>
                    <a:pt x="2151" y="8"/>
                  </a:lnTo>
                  <a:lnTo>
                    <a:pt x="2155" y="10"/>
                  </a:lnTo>
                  <a:lnTo>
                    <a:pt x="2156" y="12"/>
                  </a:lnTo>
                  <a:lnTo>
                    <a:pt x="2158" y="17"/>
                  </a:lnTo>
                  <a:lnTo>
                    <a:pt x="2254" y="276"/>
                  </a:lnTo>
                  <a:close/>
                  <a:moveTo>
                    <a:pt x="2112" y="61"/>
                  </a:moveTo>
                  <a:lnTo>
                    <a:pt x="2112" y="61"/>
                  </a:lnTo>
                  <a:lnTo>
                    <a:pt x="2067" y="186"/>
                  </a:lnTo>
                  <a:lnTo>
                    <a:pt x="2155" y="186"/>
                  </a:lnTo>
                  <a:lnTo>
                    <a:pt x="2112" y="61"/>
                  </a:lnTo>
                  <a:close/>
                  <a:moveTo>
                    <a:pt x="2470" y="29"/>
                  </a:moveTo>
                  <a:lnTo>
                    <a:pt x="2470" y="36"/>
                  </a:lnTo>
                  <a:lnTo>
                    <a:pt x="2470" y="41"/>
                  </a:lnTo>
                  <a:lnTo>
                    <a:pt x="2469" y="45"/>
                  </a:lnTo>
                  <a:lnTo>
                    <a:pt x="2468" y="49"/>
                  </a:lnTo>
                  <a:lnTo>
                    <a:pt x="2466" y="51"/>
                  </a:lnTo>
                  <a:lnTo>
                    <a:pt x="2465" y="52"/>
                  </a:lnTo>
                  <a:lnTo>
                    <a:pt x="2463" y="53"/>
                  </a:lnTo>
                  <a:lnTo>
                    <a:pt x="2461" y="54"/>
                  </a:lnTo>
                  <a:lnTo>
                    <a:pt x="2383" y="54"/>
                  </a:lnTo>
                  <a:lnTo>
                    <a:pt x="2383" y="290"/>
                  </a:lnTo>
                  <a:lnTo>
                    <a:pt x="2383" y="292"/>
                  </a:lnTo>
                  <a:lnTo>
                    <a:pt x="2381" y="294"/>
                  </a:lnTo>
                  <a:lnTo>
                    <a:pt x="2380" y="295"/>
                  </a:lnTo>
                  <a:lnTo>
                    <a:pt x="2377" y="298"/>
                  </a:lnTo>
                  <a:lnTo>
                    <a:pt x="2372" y="299"/>
                  </a:lnTo>
                  <a:lnTo>
                    <a:pt x="2366" y="299"/>
                  </a:lnTo>
                  <a:lnTo>
                    <a:pt x="2359" y="300"/>
                  </a:lnTo>
                  <a:lnTo>
                    <a:pt x="2352" y="300"/>
                  </a:lnTo>
                  <a:lnTo>
                    <a:pt x="2344" y="300"/>
                  </a:lnTo>
                  <a:lnTo>
                    <a:pt x="2337" y="299"/>
                  </a:lnTo>
                  <a:lnTo>
                    <a:pt x="2331" y="299"/>
                  </a:lnTo>
                  <a:lnTo>
                    <a:pt x="2326" y="298"/>
                  </a:lnTo>
                  <a:lnTo>
                    <a:pt x="2323" y="295"/>
                  </a:lnTo>
                  <a:lnTo>
                    <a:pt x="2322" y="294"/>
                  </a:lnTo>
                  <a:lnTo>
                    <a:pt x="2321" y="292"/>
                  </a:lnTo>
                  <a:lnTo>
                    <a:pt x="2320" y="290"/>
                  </a:lnTo>
                  <a:lnTo>
                    <a:pt x="2320" y="54"/>
                  </a:lnTo>
                  <a:lnTo>
                    <a:pt x="2242" y="54"/>
                  </a:lnTo>
                  <a:lnTo>
                    <a:pt x="2240" y="53"/>
                  </a:lnTo>
                  <a:lnTo>
                    <a:pt x="2238" y="52"/>
                  </a:lnTo>
                  <a:lnTo>
                    <a:pt x="2237" y="51"/>
                  </a:lnTo>
                  <a:lnTo>
                    <a:pt x="2236" y="49"/>
                  </a:lnTo>
                  <a:lnTo>
                    <a:pt x="2234" y="45"/>
                  </a:lnTo>
                  <a:lnTo>
                    <a:pt x="2233" y="41"/>
                  </a:lnTo>
                  <a:lnTo>
                    <a:pt x="2233" y="36"/>
                  </a:lnTo>
                  <a:lnTo>
                    <a:pt x="2233" y="29"/>
                  </a:lnTo>
                  <a:lnTo>
                    <a:pt x="2233" y="24"/>
                  </a:lnTo>
                  <a:lnTo>
                    <a:pt x="2233" y="18"/>
                  </a:lnTo>
                  <a:lnTo>
                    <a:pt x="2234" y="13"/>
                  </a:lnTo>
                  <a:lnTo>
                    <a:pt x="2236" y="10"/>
                  </a:lnTo>
                  <a:lnTo>
                    <a:pt x="2237" y="8"/>
                  </a:lnTo>
                  <a:lnTo>
                    <a:pt x="2238" y="7"/>
                  </a:lnTo>
                  <a:lnTo>
                    <a:pt x="2240" y="5"/>
                  </a:lnTo>
                  <a:lnTo>
                    <a:pt x="2242" y="5"/>
                  </a:lnTo>
                  <a:lnTo>
                    <a:pt x="2461" y="5"/>
                  </a:lnTo>
                  <a:lnTo>
                    <a:pt x="2463" y="5"/>
                  </a:lnTo>
                  <a:lnTo>
                    <a:pt x="2465" y="7"/>
                  </a:lnTo>
                  <a:lnTo>
                    <a:pt x="2466" y="8"/>
                  </a:lnTo>
                  <a:lnTo>
                    <a:pt x="2468" y="10"/>
                  </a:lnTo>
                  <a:lnTo>
                    <a:pt x="2469" y="13"/>
                  </a:lnTo>
                  <a:lnTo>
                    <a:pt x="2470" y="18"/>
                  </a:lnTo>
                  <a:lnTo>
                    <a:pt x="2470" y="24"/>
                  </a:lnTo>
                  <a:lnTo>
                    <a:pt x="2470" y="29"/>
                  </a:lnTo>
                  <a:close/>
                  <a:moveTo>
                    <a:pt x="2692" y="275"/>
                  </a:moveTo>
                  <a:lnTo>
                    <a:pt x="2690" y="281"/>
                  </a:lnTo>
                  <a:lnTo>
                    <a:pt x="2690" y="286"/>
                  </a:lnTo>
                  <a:lnTo>
                    <a:pt x="2689" y="290"/>
                  </a:lnTo>
                  <a:lnTo>
                    <a:pt x="2688" y="293"/>
                  </a:lnTo>
                  <a:lnTo>
                    <a:pt x="2687" y="295"/>
                  </a:lnTo>
                  <a:lnTo>
                    <a:pt x="2686" y="298"/>
                  </a:lnTo>
                  <a:lnTo>
                    <a:pt x="2684" y="298"/>
                  </a:lnTo>
                  <a:lnTo>
                    <a:pt x="2681" y="299"/>
                  </a:lnTo>
                  <a:lnTo>
                    <a:pt x="2526" y="299"/>
                  </a:lnTo>
                  <a:lnTo>
                    <a:pt x="2522" y="298"/>
                  </a:lnTo>
                  <a:lnTo>
                    <a:pt x="2519" y="298"/>
                  </a:lnTo>
                  <a:lnTo>
                    <a:pt x="2515" y="295"/>
                  </a:lnTo>
                  <a:lnTo>
                    <a:pt x="2512" y="294"/>
                  </a:lnTo>
                  <a:lnTo>
                    <a:pt x="2510" y="291"/>
                  </a:lnTo>
                  <a:lnTo>
                    <a:pt x="2508" y="288"/>
                  </a:lnTo>
                  <a:lnTo>
                    <a:pt x="2507" y="284"/>
                  </a:lnTo>
                  <a:lnTo>
                    <a:pt x="2507" y="279"/>
                  </a:lnTo>
                  <a:lnTo>
                    <a:pt x="2507" y="24"/>
                  </a:lnTo>
                  <a:lnTo>
                    <a:pt x="2507" y="19"/>
                  </a:lnTo>
                  <a:lnTo>
                    <a:pt x="2508" y="16"/>
                  </a:lnTo>
                  <a:lnTo>
                    <a:pt x="2510" y="12"/>
                  </a:lnTo>
                  <a:lnTo>
                    <a:pt x="2512" y="10"/>
                  </a:lnTo>
                  <a:lnTo>
                    <a:pt x="2515" y="8"/>
                  </a:lnTo>
                  <a:lnTo>
                    <a:pt x="2519" y="7"/>
                  </a:lnTo>
                  <a:lnTo>
                    <a:pt x="2522" y="5"/>
                  </a:lnTo>
                  <a:lnTo>
                    <a:pt x="2526" y="5"/>
                  </a:lnTo>
                  <a:lnTo>
                    <a:pt x="2680" y="5"/>
                  </a:lnTo>
                  <a:lnTo>
                    <a:pt x="2682" y="5"/>
                  </a:lnTo>
                  <a:lnTo>
                    <a:pt x="2685" y="7"/>
                  </a:lnTo>
                  <a:lnTo>
                    <a:pt x="2686" y="8"/>
                  </a:lnTo>
                  <a:lnTo>
                    <a:pt x="2687" y="10"/>
                  </a:lnTo>
                  <a:lnTo>
                    <a:pt x="2688" y="13"/>
                  </a:lnTo>
                  <a:lnTo>
                    <a:pt x="2689" y="18"/>
                  </a:lnTo>
                  <a:lnTo>
                    <a:pt x="2689" y="22"/>
                  </a:lnTo>
                  <a:lnTo>
                    <a:pt x="2690" y="28"/>
                  </a:lnTo>
                  <a:lnTo>
                    <a:pt x="2689" y="35"/>
                  </a:lnTo>
                  <a:lnTo>
                    <a:pt x="2689" y="39"/>
                  </a:lnTo>
                  <a:lnTo>
                    <a:pt x="2688" y="43"/>
                  </a:lnTo>
                  <a:lnTo>
                    <a:pt x="2687" y="46"/>
                  </a:lnTo>
                  <a:lnTo>
                    <a:pt x="2686" y="49"/>
                  </a:lnTo>
                  <a:lnTo>
                    <a:pt x="2685" y="51"/>
                  </a:lnTo>
                  <a:lnTo>
                    <a:pt x="2682" y="51"/>
                  </a:lnTo>
                  <a:lnTo>
                    <a:pt x="2680" y="52"/>
                  </a:lnTo>
                  <a:lnTo>
                    <a:pt x="2570" y="52"/>
                  </a:lnTo>
                  <a:lnTo>
                    <a:pt x="2570" y="124"/>
                  </a:lnTo>
                  <a:lnTo>
                    <a:pt x="2663" y="124"/>
                  </a:lnTo>
                  <a:lnTo>
                    <a:pt x="2665" y="124"/>
                  </a:lnTo>
                  <a:lnTo>
                    <a:pt x="2668" y="125"/>
                  </a:lnTo>
                  <a:lnTo>
                    <a:pt x="2669" y="126"/>
                  </a:lnTo>
                  <a:lnTo>
                    <a:pt x="2671" y="128"/>
                  </a:lnTo>
                  <a:lnTo>
                    <a:pt x="2672" y="132"/>
                  </a:lnTo>
                  <a:lnTo>
                    <a:pt x="2672" y="135"/>
                  </a:lnTo>
                  <a:lnTo>
                    <a:pt x="2673" y="141"/>
                  </a:lnTo>
                  <a:lnTo>
                    <a:pt x="2673" y="146"/>
                  </a:lnTo>
                  <a:lnTo>
                    <a:pt x="2673" y="152"/>
                  </a:lnTo>
                  <a:lnTo>
                    <a:pt x="2672" y="157"/>
                  </a:lnTo>
                  <a:lnTo>
                    <a:pt x="2672" y="161"/>
                  </a:lnTo>
                  <a:lnTo>
                    <a:pt x="2671" y="165"/>
                  </a:lnTo>
                  <a:lnTo>
                    <a:pt x="2669" y="167"/>
                  </a:lnTo>
                  <a:lnTo>
                    <a:pt x="2668" y="168"/>
                  </a:lnTo>
                  <a:lnTo>
                    <a:pt x="2665" y="169"/>
                  </a:lnTo>
                  <a:lnTo>
                    <a:pt x="2663" y="169"/>
                  </a:lnTo>
                  <a:lnTo>
                    <a:pt x="2570" y="169"/>
                  </a:lnTo>
                  <a:lnTo>
                    <a:pt x="2570" y="252"/>
                  </a:lnTo>
                  <a:lnTo>
                    <a:pt x="2681" y="252"/>
                  </a:lnTo>
                  <a:lnTo>
                    <a:pt x="2684" y="252"/>
                  </a:lnTo>
                  <a:lnTo>
                    <a:pt x="2686" y="253"/>
                  </a:lnTo>
                  <a:lnTo>
                    <a:pt x="2687" y="254"/>
                  </a:lnTo>
                  <a:lnTo>
                    <a:pt x="2688" y="257"/>
                  </a:lnTo>
                  <a:lnTo>
                    <a:pt x="2689" y="260"/>
                  </a:lnTo>
                  <a:lnTo>
                    <a:pt x="2690" y="263"/>
                  </a:lnTo>
                  <a:lnTo>
                    <a:pt x="2690" y="269"/>
                  </a:lnTo>
                  <a:lnTo>
                    <a:pt x="2692" y="275"/>
                  </a:lnTo>
                  <a:close/>
                  <a:moveTo>
                    <a:pt x="2983" y="291"/>
                  </a:moveTo>
                  <a:lnTo>
                    <a:pt x="2982" y="293"/>
                  </a:lnTo>
                  <a:lnTo>
                    <a:pt x="2980" y="294"/>
                  </a:lnTo>
                  <a:lnTo>
                    <a:pt x="2979" y="296"/>
                  </a:lnTo>
                  <a:lnTo>
                    <a:pt x="2976" y="298"/>
                  </a:lnTo>
                  <a:lnTo>
                    <a:pt x="2971" y="299"/>
                  </a:lnTo>
                  <a:lnTo>
                    <a:pt x="2966" y="299"/>
                  </a:lnTo>
                  <a:lnTo>
                    <a:pt x="2959" y="300"/>
                  </a:lnTo>
                  <a:lnTo>
                    <a:pt x="2951" y="300"/>
                  </a:lnTo>
                  <a:lnTo>
                    <a:pt x="2943" y="300"/>
                  </a:lnTo>
                  <a:lnTo>
                    <a:pt x="2936" y="299"/>
                  </a:lnTo>
                  <a:lnTo>
                    <a:pt x="2930" y="299"/>
                  </a:lnTo>
                  <a:lnTo>
                    <a:pt x="2926" y="298"/>
                  </a:lnTo>
                  <a:lnTo>
                    <a:pt x="2922" y="296"/>
                  </a:lnTo>
                  <a:lnTo>
                    <a:pt x="2921" y="294"/>
                  </a:lnTo>
                  <a:lnTo>
                    <a:pt x="2920" y="293"/>
                  </a:lnTo>
                  <a:lnTo>
                    <a:pt x="2919" y="291"/>
                  </a:lnTo>
                  <a:lnTo>
                    <a:pt x="2919" y="54"/>
                  </a:lnTo>
                  <a:lnTo>
                    <a:pt x="2853" y="54"/>
                  </a:lnTo>
                  <a:lnTo>
                    <a:pt x="2850" y="79"/>
                  </a:lnTo>
                  <a:lnTo>
                    <a:pt x="2846" y="103"/>
                  </a:lnTo>
                  <a:lnTo>
                    <a:pt x="2843" y="125"/>
                  </a:lnTo>
                  <a:lnTo>
                    <a:pt x="2839" y="145"/>
                  </a:lnTo>
                  <a:lnTo>
                    <a:pt x="2836" y="163"/>
                  </a:lnTo>
                  <a:lnTo>
                    <a:pt x="2831" y="180"/>
                  </a:lnTo>
                  <a:lnTo>
                    <a:pt x="2828" y="196"/>
                  </a:lnTo>
                  <a:lnTo>
                    <a:pt x="2825" y="211"/>
                  </a:lnTo>
                  <a:lnTo>
                    <a:pt x="2820" y="224"/>
                  </a:lnTo>
                  <a:lnTo>
                    <a:pt x="2815" y="236"/>
                  </a:lnTo>
                  <a:lnTo>
                    <a:pt x="2811" y="246"/>
                  </a:lnTo>
                  <a:lnTo>
                    <a:pt x="2806" y="257"/>
                  </a:lnTo>
                  <a:lnTo>
                    <a:pt x="2802" y="265"/>
                  </a:lnTo>
                  <a:lnTo>
                    <a:pt x="2796" y="273"/>
                  </a:lnTo>
                  <a:lnTo>
                    <a:pt x="2792" y="278"/>
                  </a:lnTo>
                  <a:lnTo>
                    <a:pt x="2785" y="284"/>
                  </a:lnTo>
                  <a:lnTo>
                    <a:pt x="2779" y="290"/>
                  </a:lnTo>
                  <a:lnTo>
                    <a:pt x="2772" y="293"/>
                  </a:lnTo>
                  <a:lnTo>
                    <a:pt x="2765" y="296"/>
                  </a:lnTo>
                  <a:lnTo>
                    <a:pt x="2757" y="299"/>
                  </a:lnTo>
                  <a:lnTo>
                    <a:pt x="2750" y="300"/>
                  </a:lnTo>
                  <a:lnTo>
                    <a:pt x="2742" y="301"/>
                  </a:lnTo>
                  <a:lnTo>
                    <a:pt x="2732" y="302"/>
                  </a:lnTo>
                  <a:lnTo>
                    <a:pt x="2723" y="302"/>
                  </a:lnTo>
                  <a:lnTo>
                    <a:pt x="2720" y="302"/>
                  </a:lnTo>
                  <a:lnTo>
                    <a:pt x="2717" y="301"/>
                  </a:lnTo>
                  <a:lnTo>
                    <a:pt x="2714" y="300"/>
                  </a:lnTo>
                  <a:lnTo>
                    <a:pt x="2713" y="298"/>
                  </a:lnTo>
                  <a:lnTo>
                    <a:pt x="2711" y="295"/>
                  </a:lnTo>
                  <a:lnTo>
                    <a:pt x="2711" y="291"/>
                  </a:lnTo>
                  <a:lnTo>
                    <a:pt x="2710" y="286"/>
                  </a:lnTo>
                  <a:lnTo>
                    <a:pt x="2710" y="279"/>
                  </a:lnTo>
                  <a:lnTo>
                    <a:pt x="2710" y="270"/>
                  </a:lnTo>
                  <a:lnTo>
                    <a:pt x="2710" y="263"/>
                  </a:lnTo>
                  <a:lnTo>
                    <a:pt x="2711" y="259"/>
                  </a:lnTo>
                  <a:lnTo>
                    <a:pt x="2712" y="254"/>
                  </a:lnTo>
                  <a:lnTo>
                    <a:pt x="2713" y="252"/>
                  </a:lnTo>
                  <a:lnTo>
                    <a:pt x="2715" y="250"/>
                  </a:lnTo>
                  <a:lnTo>
                    <a:pt x="2718" y="249"/>
                  </a:lnTo>
                  <a:lnTo>
                    <a:pt x="2720" y="249"/>
                  </a:lnTo>
                  <a:lnTo>
                    <a:pt x="2727" y="249"/>
                  </a:lnTo>
                  <a:lnTo>
                    <a:pt x="2734" y="246"/>
                  </a:lnTo>
                  <a:lnTo>
                    <a:pt x="2740" y="242"/>
                  </a:lnTo>
                  <a:lnTo>
                    <a:pt x="2747" y="235"/>
                  </a:lnTo>
                  <a:lnTo>
                    <a:pt x="2753" y="225"/>
                  </a:lnTo>
                  <a:lnTo>
                    <a:pt x="2760" y="211"/>
                  </a:lnTo>
                  <a:lnTo>
                    <a:pt x="2762" y="203"/>
                  </a:lnTo>
                  <a:lnTo>
                    <a:pt x="2765" y="194"/>
                  </a:lnTo>
                  <a:lnTo>
                    <a:pt x="2768" y="183"/>
                  </a:lnTo>
                  <a:lnTo>
                    <a:pt x="2771" y="171"/>
                  </a:lnTo>
                  <a:lnTo>
                    <a:pt x="2773" y="158"/>
                  </a:lnTo>
                  <a:lnTo>
                    <a:pt x="2777" y="144"/>
                  </a:lnTo>
                  <a:lnTo>
                    <a:pt x="2779" y="128"/>
                  </a:lnTo>
                  <a:lnTo>
                    <a:pt x="2783" y="111"/>
                  </a:lnTo>
                  <a:lnTo>
                    <a:pt x="2785" y="92"/>
                  </a:lnTo>
                  <a:lnTo>
                    <a:pt x="2788" y="71"/>
                  </a:lnTo>
                  <a:lnTo>
                    <a:pt x="2790" y="50"/>
                  </a:lnTo>
                  <a:lnTo>
                    <a:pt x="2794" y="26"/>
                  </a:lnTo>
                  <a:lnTo>
                    <a:pt x="2794" y="20"/>
                  </a:lnTo>
                  <a:lnTo>
                    <a:pt x="2796" y="16"/>
                  </a:lnTo>
                  <a:lnTo>
                    <a:pt x="2797" y="12"/>
                  </a:lnTo>
                  <a:lnTo>
                    <a:pt x="2800" y="10"/>
                  </a:lnTo>
                  <a:lnTo>
                    <a:pt x="2802" y="8"/>
                  </a:lnTo>
                  <a:lnTo>
                    <a:pt x="2804" y="7"/>
                  </a:lnTo>
                  <a:lnTo>
                    <a:pt x="2808" y="5"/>
                  </a:lnTo>
                  <a:lnTo>
                    <a:pt x="2812" y="5"/>
                  </a:lnTo>
                  <a:lnTo>
                    <a:pt x="2964" y="5"/>
                  </a:lnTo>
                  <a:lnTo>
                    <a:pt x="2968" y="5"/>
                  </a:lnTo>
                  <a:lnTo>
                    <a:pt x="2972" y="7"/>
                  </a:lnTo>
                  <a:lnTo>
                    <a:pt x="2975" y="8"/>
                  </a:lnTo>
                  <a:lnTo>
                    <a:pt x="2978" y="10"/>
                  </a:lnTo>
                  <a:lnTo>
                    <a:pt x="2979" y="12"/>
                  </a:lnTo>
                  <a:lnTo>
                    <a:pt x="2982" y="16"/>
                  </a:lnTo>
                  <a:lnTo>
                    <a:pt x="2982" y="19"/>
                  </a:lnTo>
                  <a:lnTo>
                    <a:pt x="2983" y="24"/>
                  </a:lnTo>
                  <a:lnTo>
                    <a:pt x="2983" y="291"/>
                  </a:lnTo>
                  <a:close/>
                  <a:moveTo>
                    <a:pt x="3278" y="201"/>
                  </a:moveTo>
                  <a:lnTo>
                    <a:pt x="3278" y="211"/>
                  </a:lnTo>
                  <a:lnTo>
                    <a:pt x="3277" y="221"/>
                  </a:lnTo>
                  <a:lnTo>
                    <a:pt x="3275" y="230"/>
                  </a:lnTo>
                  <a:lnTo>
                    <a:pt x="3272" y="240"/>
                  </a:lnTo>
                  <a:lnTo>
                    <a:pt x="3268" y="248"/>
                  </a:lnTo>
                  <a:lnTo>
                    <a:pt x="3264" y="255"/>
                  </a:lnTo>
                  <a:lnTo>
                    <a:pt x="3258" y="263"/>
                  </a:lnTo>
                  <a:lnTo>
                    <a:pt x="3251" y="270"/>
                  </a:lnTo>
                  <a:lnTo>
                    <a:pt x="3243" y="276"/>
                  </a:lnTo>
                  <a:lnTo>
                    <a:pt x="3234" y="282"/>
                  </a:lnTo>
                  <a:lnTo>
                    <a:pt x="3224" y="286"/>
                  </a:lnTo>
                  <a:lnTo>
                    <a:pt x="3212" y="291"/>
                  </a:lnTo>
                  <a:lnTo>
                    <a:pt x="3199" y="294"/>
                  </a:lnTo>
                  <a:lnTo>
                    <a:pt x="3184" y="296"/>
                  </a:lnTo>
                  <a:lnTo>
                    <a:pt x="3167" y="298"/>
                  </a:lnTo>
                  <a:lnTo>
                    <a:pt x="3148" y="299"/>
                  </a:lnTo>
                  <a:lnTo>
                    <a:pt x="3069" y="299"/>
                  </a:lnTo>
                  <a:lnTo>
                    <a:pt x="3066" y="298"/>
                  </a:lnTo>
                  <a:lnTo>
                    <a:pt x="3062" y="298"/>
                  </a:lnTo>
                  <a:lnTo>
                    <a:pt x="3059" y="296"/>
                  </a:lnTo>
                  <a:lnTo>
                    <a:pt x="3055" y="294"/>
                  </a:lnTo>
                  <a:lnTo>
                    <a:pt x="3053" y="291"/>
                  </a:lnTo>
                  <a:lnTo>
                    <a:pt x="3052" y="288"/>
                  </a:lnTo>
                  <a:lnTo>
                    <a:pt x="3051" y="284"/>
                  </a:lnTo>
                  <a:lnTo>
                    <a:pt x="3050" y="279"/>
                  </a:lnTo>
                  <a:lnTo>
                    <a:pt x="3050" y="13"/>
                  </a:lnTo>
                  <a:lnTo>
                    <a:pt x="3051" y="11"/>
                  </a:lnTo>
                  <a:lnTo>
                    <a:pt x="3052" y="9"/>
                  </a:lnTo>
                  <a:lnTo>
                    <a:pt x="3054" y="8"/>
                  </a:lnTo>
                  <a:lnTo>
                    <a:pt x="3057" y="7"/>
                  </a:lnTo>
                  <a:lnTo>
                    <a:pt x="3061" y="5"/>
                  </a:lnTo>
                  <a:lnTo>
                    <a:pt x="3067" y="4"/>
                  </a:lnTo>
                  <a:lnTo>
                    <a:pt x="3074" y="4"/>
                  </a:lnTo>
                  <a:lnTo>
                    <a:pt x="3082" y="3"/>
                  </a:lnTo>
                  <a:lnTo>
                    <a:pt x="3091" y="4"/>
                  </a:lnTo>
                  <a:lnTo>
                    <a:pt x="3098" y="4"/>
                  </a:lnTo>
                  <a:lnTo>
                    <a:pt x="3102" y="5"/>
                  </a:lnTo>
                  <a:lnTo>
                    <a:pt x="3107" y="7"/>
                  </a:lnTo>
                  <a:lnTo>
                    <a:pt x="3110" y="8"/>
                  </a:lnTo>
                  <a:lnTo>
                    <a:pt x="3112" y="9"/>
                  </a:lnTo>
                  <a:lnTo>
                    <a:pt x="3113" y="11"/>
                  </a:lnTo>
                  <a:lnTo>
                    <a:pt x="3113" y="13"/>
                  </a:lnTo>
                  <a:lnTo>
                    <a:pt x="3113" y="112"/>
                  </a:lnTo>
                  <a:lnTo>
                    <a:pt x="3157" y="112"/>
                  </a:lnTo>
                  <a:lnTo>
                    <a:pt x="3174" y="113"/>
                  </a:lnTo>
                  <a:lnTo>
                    <a:pt x="3188" y="115"/>
                  </a:lnTo>
                  <a:lnTo>
                    <a:pt x="3201" y="116"/>
                  </a:lnTo>
                  <a:lnTo>
                    <a:pt x="3212" y="118"/>
                  </a:lnTo>
                  <a:lnTo>
                    <a:pt x="3223" y="121"/>
                  </a:lnTo>
                  <a:lnTo>
                    <a:pt x="3232" y="126"/>
                  </a:lnTo>
                  <a:lnTo>
                    <a:pt x="3241" y="130"/>
                  </a:lnTo>
                  <a:lnTo>
                    <a:pt x="3248" y="135"/>
                  </a:lnTo>
                  <a:lnTo>
                    <a:pt x="3256" y="142"/>
                  </a:lnTo>
                  <a:lnTo>
                    <a:pt x="3261" y="149"/>
                  </a:lnTo>
                  <a:lnTo>
                    <a:pt x="3266" y="155"/>
                  </a:lnTo>
                  <a:lnTo>
                    <a:pt x="3270" y="163"/>
                  </a:lnTo>
                  <a:lnTo>
                    <a:pt x="3274" y="172"/>
                  </a:lnTo>
                  <a:lnTo>
                    <a:pt x="3276" y="182"/>
                  </a:lnTo>
                  <a:lnTo>
                    <a:pt x="3278" y="191"/>
                  </a:lnTo>
                  <a:lnTo>
                    <a:pt x="3278" y="201"/>
                  </a:lnTo>
                  <a:close/>
                  <a:moveTo>
                    <a:pt x="3214" y="207"/>
                  </a:moveTo>
                  <a:lnTo>
                    <a:pt x="3212" y="195"/>
                  </a:lnTo>
                  <a:lnTo>
                    <a:pt x="3210" y="186"/>
                  </a:lnTo>
                  <a:lnTo>
                    <a:pt x="3207" y="178"/>
                  </a:lnTo>
                  <a:lnTo>
                    <a:pt x="3200" y="171"/>
                  </a:lnTo>
                  <a:lnTo>
                    <a:pt x="3192" y="166"/>
                  </a:lnTo>
                  <a:lnTo>
                    <a:pt x="3182" y="162"/>
                  </a:lnTo>
                  <a:lnTo>
                    <a:pt x="3169" y="160"/>
                  </a:lnTo>
                  <a:lnTo>
                    <a:pt x="3150" y="159"/>
                  </a:lnTo>
                  <a:lnTo>
                    <a:pt x="3113" y="159"/>
                  </a:lnTo>
                  <a:lnTo>
                    <a:pt x="3113" y="252"/>
                  </a:lnTo>
                  <a:lnTo>
                    <a:pt x="3151" y="252"/>
                  </a:lnTo>
                  <a:lnTo>
                    <a:pt x="3161" y="252"/>
                  </a:lnTo>
                  <a:lnTo>
                    <a:pt x="3170" y="251"/>
                  </a:lnTo>
                  <a:lnTo>
                    <a:pt x="3178" y="250"/>
                  </a:lnTo>
                  <a:lnTo>
                    <a:pt x="3185" y="248"/>
                  </a:lnTo>
                  <a:lnTo>
                    <a:pt x="3190" y="245"/>
                  </a:lnTo>
                  <a:lnTo>
                    <a:pt x="3194" y="243"/>
                  </a:lnTo>
                  <a:lnTo>
                    <a:pt x="3199" y="241"/>
                  </a:lnTo>
                  <a:lnTo>
                    <a:pt x="3202" y="237"/>
                  </a:lnTo>
                  <a:lnTo>
                    <a:pt x="3208" y="230"/>
                  </a:lnTo>
                  <a:lnTo>
                    <a:pt x="3211" y="223"/>
                  </a:lnTo>
                  <a:lnTo>
                    <a:pt x="3214" y="215"/>
                  </a:lnTo>
                  <a:lnTo>
                    <a:pt x="3214" y="207"/>
                  </a:lnTo>
                  <a:close/>
                  <a:moveTo>
                    <a:pt x="3536" y="254"/>
                  </a:moveTo>
                  <a:lnTo>
                    <a:pt x="3536" y="259"/>
                  </a:lnTo>
                  <a:lnTo>
                    <a:pt x="3536" y="263"/>
                  </a:lnTo>
                  <a:lnTo>
                    <a:pt x="3535" y="267"/>
                  </a:lnTo>
                  <a:lnTo>
                    <a:pt x="3535" y="270"/>
                  </a:lnTo>
                  <a:lnTo>
                    <a:pt x="3534" y="273"/>
                  </a:lnTo>
                  <a:lnTo>
                    <a:pt x="3533" y="275"/>
                  </a:lnTo>
                  <a:lnTo>
                    <a:pt x="3532" y="277"/>
                  </a:lnTo>
                  <a:lnTo>
                    <a:pt x="3530" y="279"/>
                  </a:lnTo>
                  <a:lnTo>
                    <a:pt x="3525" y="283"/>
                  </a:lnTo>
                  <a:lnTo>
                    <a:pt x="3519" y="286"/>
                  </a:lnTo>
                  <a:lnTo>
                    <a:pt x="3510" y="291"/>
                  </a:lnTo>
                  <a:lnTo>
                    <a:pt x="3501" y="294"/>
                  </a:lnTo>
                  <a:lnTo>
                    <a:pt x="3489" y="298"/>
                  </a:lnTo>
                  <a:lnTo>
                    <a:pt x="3476" y="301"/>
                  </a:lnTo>
                  <a:lnTo>
                    <a:pt x="3461" y="302"/>
                  </a:lnTo>
                  <a:lnTo>
                    <a:pt x="3445" y="303"/>
                  </a:lnTo>
                  <a:lnTo>
                    <a:pt x="3430" y="302"/>
                  </a:lnTo>
                  <a:lnTo>
                    <a:pt x="3415" y="301"/>
                  </a:lnTo>
                  <a:lnTo>
                    <a:pt x="3401" y="298"/>
                  </a:lnTo>
                  <a:lnTo>
                    <a:pt x="3387" y="294"/>
                  </a:lnTo>
                  <a:lnTo>
                    <a:pt x="3375" y="288"/>
                  </a:lnTo>
                  <a:lnTo>
                    <a:pt x="3364" y="282"/>
                  </a:lnTo>
                  <a:lnTo>
                    <a:pt x="3353" y="275"/>
                  </a:lnTo>
                  <a:lnTo>
                    <a:pt x="3344" y="266"/>
                  </a:lnTo>
                  <a:lnTo>
                    <a:pt x="3336" y="257"/>
                  </a:lnTo>
                  <a:lnTo>
                    <a:pt x="3328" y="245"/>
                  </a:lnTo>
                  <a:lnTo>
                    <a:pt x="3322" y="233"/>
                  </a:lnTo>
                  <a:lnTo>
                    <a:pt x="3317" y="220"/>
                  </a:lnTo>
                  <a:lnTo>
                    <a:pt x="3312" y="205"/>
                  </a:lnTo>
                  <a:lnTo>
                    <a:pt x="3309" y="190"/>
                  </a:lnTo>
                  <a:lnTo>
                    <a:pt x="3308" y="174"/>
                  </a:lnTo>
                  <a:lnTo>
                    <a:pt x="3307" y="155"/>
                  </a:lnTo>
                  <a:lnTo>
                    <a:pt x="3308" y="137"/>
                  </a:lnTo>
                  <a:lnTo>
                    <a:pt x="3310" y="120"/>
                  </a:lnTo>
                  <a:lnTo>
                    <a:pt x="3312" y="104"/>
                  </a:lnTo>
                  <a:lnTo>
                    <a:pt x="3317" y="90"/>
                  </a:lnTo>
                  <a:lnTo>
                    <a:pt x="3324" y="75"/>
                  </a:lnTo>
                  <a:lnTo>
                    <a:pt x="3331" y="62"/>
                  </a:lnTo>
                  <a:lnTo>
                    <a:pt x="3339" y="51"/>
                  </a:lnTo>
                  <a:lnTo>
                    <a:pt x="3347" y="41"/>
                  </a:lnTo>
                  <a:lnTo>
                    <a:pt x="3357" y="32"/>
                  </a:lnTo>
                  <a:lnTo>
                    <a:pt x="3368" y="24"/>
                  </a:lnTo>
                  <a:lnTo>
                    <a:pt x="3380" y="16"/>
                  </a:lnTo>
                  <a:lnTo>
                    <a:pt x="3392" y="10"/>
                  </a:lnTo>
                  <a:lnTo>
                    <a:pt x="3406" y="7"/>
                  </a:lnTo>
                  <a:lnTo>
                    <a:pt x="3420" y="3"/>
                  </a:lnTo>
                  <a:lnTo>
                    <a:pt x="3435" y="1"/>
                  </a:lnTo>
                  <a:lnTo>
                    <a:pt x="3451" y="0"/>
                  </a:lnTo>
                  <a:lnTo>
                    <a:pt x="3464" y="1"/>
                  </a:lnTo>
                  <a:lnTo>
                    <a:pt x="3476" y="2"/>
                  </a:lnTo>
                  <a:lnTo>
                    <a:pt x="3488" y="4"/>
                  </a:lnTo>
                  <a:lnTo>
                    <a:pt x="3498" y="8"/>
                  </a:lnTo>
                  <a:lnTo>
                    <a:pt x="3508" y="11"/>
                  </a:lnTo>
                  <a:lnTo>
                    <a:pt x="3516" y="16"/>
                  </a:lnTo>
                  <a:lnTo>
                    <a:pt x="3523" y="19"/>
                  </a:lnTo>
                  <a:lnTo>
                    <a:pt x="3527" y="22"/>
                  </a:lnTo>
                  <a:lnTo>
                    <a:pt x="3531" y="26"/>
                  </a:lnTo>
                  <a:lnTo>
                    <a:pt x="3532" y="28"/>
                  </a:lnTo>
                  <a:lnTo>
                    <a:pt x="3533" y="30"/>
                  </a:lnTo>
                  <a:lnTo>
                    <a:pt x="3534" y="33"/>
                  </a:lnTo>
                  <a:lnTo>
                    <a:pt x="3535" y="36"/>
                  </a:lnTo>
                  <a:lnTo>
                    <a:pt x="3535" y="41"/>
                  </a:lnTo>
                  <a:lnTo>
                    <a:pt x="3535" y="45"/>
                  </a:lnTo>
                  <a:lnTo>
                    <a:pt x="3535" y="51"/>
                  </a:lnTo>
                  <a:lnTo>
                    <a:pt x="3535" y="58"/>
                  </a:lnTo>
                  <a:lnTo>
                    <a:pt x="3535" y="62"/>
                  </a:lnTo>
                  <a:lnTo>
                    <a:pt x="3534" y="67"/>
                  </a:lnTo>
                  <a:lnTo>
                    <a:pt x="3533" y="70"/>
                  </a:lnTo>
                  <a:lnTo>
                    <a:pt x="3532" y="72"/>
                  </a:lnTo>
                  <a:lnTo>
                    <a:pt x="3531" y="75"/>
                  </a:lnTo>
                  <a:lnTo>
                    <a:pt x="3529" y="76"/>
                  </a:lnTo>
                  <a:lnTo>
                    <a:pt x="3526" y="76"/>
                  </a:lnTo>
                  <a:lnTo>
                    <a:pt x="3523" y="75"/>
                  </a:lnTo>
                  <a:lnTo>
                    <a:pt x="3517" y="72"/>
                  </a:lnTo>
                  <a:lnTo>
                    <a:pt x="3511" y="68"/>
                  </a:lnTo>
                  <a:lnTo>
                    <a:pt x="3503" y="63"/>
                  </a:lnTo>
                  <a:lnTo>
                    <a:pt x="3493" y="59"/>
                  </a:lnTo>
                  <a:lnTo>
                    <a:pt x="3483" y="54"/>
                  </a:lnTo>
                  <a:lnTo>
                    <a:pt x="3476" y="53"/>
                  </a:lnTo>
                  <a:lnTo>
                    <a:pt x="3469" y="51"/>
                  </a:lnTo>
                  <a:lnTo>
                    <a:pt x="3461" y="51"/>
                  </a:lnTo>
                  <a:lnTo>
                    <a:pt x="3453" y="51"/>
                  </a:lnTo>
                  <a:lnTo>
                    <a:pt x="3444" y="51"/>
                  </a:lnTo>
                  <a:lnTo>
                    <a:pt x="3436" y="52"/>
                  </a:lnTo>
                  <a:lnTo>
                    <a:pt x="3428" y="54"/>
                  </a:lnTo>
                  <a:lnTo>
                    <a:pt x="3420" y="58"/>
                  </a:lnTo>
                  <a:lnTo>
                    <a:pt x="3414" y="61"/>
                  </a:lnTo>
                  <a:lnTo>
                    <a:pt x="3407" y="66"/>
                  </a:lnTo>
                  <a:lnTo>
                    <a:pt x="3401" y="71"/>
                  </a:lnTo>
                  <a:lnTo>
                    <a:pt x="3395" y="78"/>
                  </a:lnTo>
                  <a:lnTo>
                    <a:pt x="3391" y="85"/>
                  </a:lnTo>
                  <a:lnTo>
                    <a:pt x="3387" y="93"/>
                  </a:lnTo>
                  <a:lnTo>
                    <a:pt x="3383" y="101"/>
                  </a:lnTo>
                  <a:lnTo>
                    <a:pt x="3381" y="110"/>
                  </a:lnTo>
                  <a:lnTo>
                    <a:pt x="3378" y="120"/>
                  </a:lnTo>
                  <a:lnTo>
                    <a:pt x="3376" y="130"/>
                  </a:lnTo>
                  <a:lnTo>
                    <a:pt x="3375" y="141"/>
                  </a:lnTo>
                  <a:lnTo>
                    <a:pt x="3375" y="152"/>
                  </a:lnTo>
                  <a:lnTo>
                    <a:pt x="3375" y="165"/>
                  </a:lnTo>
                  <a:lnTo>
                    <a:pt x="3376" y="176"/>
                  </a:lnTo>
                  <a:lnTo>
                    <a:pt x="3378" y="187"/>
                  </a:lnTo>
                  <a:lnTo>
                    <a:pt x="3381" y="198"/>
                  </a:lnTo>
                  <a:lnTo>
                    <a:pt x="3384" y="207"/>
                  </a:lnTo>
                  <a:lnTo>
                    <a:pt x="3387" y="215"/>
                  </a:lnTo>
                  <a:lnTo>
                    <a:pt x="3392" y="221"/>
                  </a:lnTo>
                  <a:lnTo>
                    <a:pt x="3397" y="228"/>
                  </a:lnTo>
                  <a:lnTo>
                    <a:pt x="3402" y="234"/>
                  </a:lnTo>
                  <a:lnTo>
                    <a:pt x="3408" y="238"/>
                  </a:lnTo>
                  <a:lnTo>
                    <a:pt x="3415" y="243"/>
                  </a:lnTo>
                  <a:lnTo>
                    <a:pt x="3422" y="246"/>
                  </a:lnTo>
                  <a:lnTo>
                    <a:pt x="3430" y="249"/>
                  </a:lnTo>
                  <a:lnTo>
                    <a:pt x="3438" y="251"/>
                  </a:lnTo>
                  <a:lnTo>
                    <a:pt x="3447" y="252"/>
                  </a:lnTo>
                  <a:lnTo>
                    <a:pt x="3456" y="252"/>
                  </a:lnTo>
                  <a:lnTo>
                    <a:pt x="3471" y="252"/>
                  </a:lnTo>
                  <a:lnTo>
                    <a:pt x="3484" y="249"/>
                  </a:lnTo>
                  <a:lnTo>
                    <a:pt x="3496" y="245"/>
                  </a:lnTo>
                  <a:lnTo>
                    <a:pt x="3506" y="241"/>
                  </a:lnTo>
                  <a:lnTo>
                    <a:pt x="3514" y="236"/>
                  </a:lnTo>
                  <a:lnTo>
                    <a:pt x="3519" y="233"/>
                  </a:lnTo>
                  <a:lnTo>
                    <a:pt x="3525" y="229"/>
                  </a:lnTo>
                  <a:lnTo>
                    <a:pt x="3529" y="228"/>
                  </a:lnTo>
                  <a:lnTo>
                    <a:pt x="3531" y="229"/>
                  </a:lnTo>
                  <a:lnTo>
                    <a:pt x="3532" y="229"/>
                  </a:lnTo>
                  <a:lnTo>
                    <a:pt x="3533" y="230"/>
                  </a:lnTo>
                  <a:lnTo>
                    <a:pt x="3534" y="233"/>
                  </a:lnTo>
                  <a:lnTo>
                    <a:pt x="3535" y="236"/>
                  </a:lnTo>
                  <a:lnTo>
                    <a:pt x="3536" y="241"/>
                  </a:lnTo>
                  <a:lnTo>
                    <a:pt x="3536" y="246"/>
                  </a:lnTo>
                  <a:lnTo>
                    <a:pt x="3536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900488" y="1196975"/>
              <a:ext cx="1082675" cy="122238"/>
            </a:xfrm>
            <a:custGeom>
              <a:avLst/>
              <a:gdLst>
                <a:gd name="T0" fmla="*/ 131 w 3410"/>
                <a:gd name="T1" fmla="*/ 296 h 389"/>
                <a:gd name="T2" fmla="*/ 16 w 3410"/>
                <a:gd name="T3" fmla="*/ 385 h 389"/>
                <a:gd name="T4" fmla="*/ 57 w 3410"/>
                <a:gd name="T5" fmla="*/ 93 h 389"/>
                <a:gd name="T6" fmla="*/ 163 w 3410"/>
                <a:gd name="T7" fmla="*/ 93 h 389"/>
                <a:gd name="T8" fmla="*/ 183 w 3410"/>
                <a:gd name="T9" fmla="*/ 194 h 389"/>
                <a:gd name="T10" fmla="*/ 230 w 3410"/>
                <a:gd name="T11" fmla="*/ 373 h 389"/>
                <a:gd name="T12" fmla="*/ 466 w 3410"/>
                <a:gd name="T13" fmla="*/ 222 h 389"/>
                <a:gd name="T14" fmla="*/ 323 w 3410"/>
                <a:gd name="T15" fmla="*/ 385 h 389"/>
                <a:gd name="T16" fmla="*/ 300 w 3410"/>
                <a:gd name="T17" fmla="*/ 90 h 389"/>
                <a:gd name="T18" fmla="*/ 363 w 3410"/>
                <a:gd name="T19" fmla="*/ 251 h 389"/>
                <a:gd name="T20" fmla="*/ 849 w 3410"/>
                <a:gd name="T21" fmla="*/ 377 h 389"/>
                <a:gd name="T22" fmla="*/ 787 w 3410"/>
                <a:gd name="T23" fmla="*/ 205 h 389"/>
                <a:gd name="T24" fmla="*/ 633 w 3410"/>
                <a:gd name="T25" fmla="*/ 386 h 389"/>
                <a:gd name="T26" fmla="*/ 637 w 3410"/>
                <a:gd name="T27" fmla="*/ 90 h 389"/>
                <a:gd name="T28" fmla="*/ 793 w 3410"/>
                <a:gd name="T29" fmla="*/ 96 h 389"/>
                <a:gd name="T30" fmla="*/ 812 w 3410"/>
                <a:gd name="T31" fmla="*/ 24 h 389"/>
                <a:gd name="T32" fmla="*/ 678 w 3410"/>
                <a:gd name="T33" fmla="*/ 69 h 389"/>
                <a:gd name="T34" fmla="*/ 666 w 3410"/>
                <a:gd name="T35" fmla="*/ 0 h 389"/>
                <a:gd name="T36" fmla="*/ 746 w 3410"/>
                <a:gd name="T37" fmla="*/ 35 h 389"/>
                <a:gd name="T38" fmla="*/ 812 w 3410"/>
                <a:gd name="T39" fmla="*/ 7 h 389"/>
                <a:gd name="T40" fmla="*/ 1131 w 3410"/>
                <a:gd name="T41" fmla="*/ 385 h 389"/>
                <a:gd name="T42" fmla="*/ 997 w 3410"/>
                <a:gd name="T43" fmla="*/ 122 h 389"/>
                <a:gd name="T44" fmla="*/ 1456 w 3410"/>
                <a:gd name="T45" fmla="*/ 361 h 389"/>
                <a:gd name="T46" fmla="*/ 1271 w 3410"/>
                <a:gd name="T47" fmla="*/ 105 h 389"/>
                <a:gd name="T48" fmla="*/ 1453 w 3410"/>
                <a:gd name="T49" fmla="*/ 129 h 389"/>
                <a:gd name="T50" fmla="*/ 1436 w 3410"/>
                <a:gd name="T51" fmla="*/ 247 h 389"/>
                <a:gd name="T52" fmla="*/ 1738 w 3410"/>
                <a:gd name="T53" fmla="*/ 374 h 389"/>
                <a:gd name="T54" fmla="*/ 1551 w 3410"/>
                <a:gd name="T55" fmla="*/ 379 h 389"/>
                <a:gd name="T56" fmla="*/ 1492 w 3410"/>
                <a:gd name="T57" fmla="*/ 100 h 389"/>
                <a:gd name="T58" fmla="*/ 1670 w 3410"/>
                <a:gd name="T59" fmla="*/ 97 h 389"/>
                <a:gd name="T60" fmla="*/ 2023 w 3410"/>
                <a:gd name="T61" fmla="*/ 378 h 389"/>
                <a:gd name="T62" fmla="*/ 1844 w 3410"/>
                <a:gd name="T63" fmla="*/ 378 h 389"/>
                <a:gd name="T64" fmla="*/ 1785 w 3410"/>
                <a:gd name="T65" fmla="*/ 94 h 389"/>
                <a:gd name="T66" fmla="*/ 1964 w 3410"/>
                <a:gd name="T67" fmla="*/ 94 h 389"/>
                <a:gd name="T68" fmla="*/ 2337 w 3410"/>
                <a:gd name="T69" fmla="*/ 384 h 389"/>
                <a:gd name="T70" fmla="*/ 2280 w 3410"/>
                <a:gd name="T71" fmla="*/ 193 h 389"/>
                <a:gd name="T72" fmla="*/ 2101 w 3410"/>
                <a:gd name="T73" fmla="*/ 385 h 389"/>
                <a:gd name="T74" fmla="*/ 2152 w 3410"/>
                <a:gd name="T75" fmla="*/ 94 h 389"/>
                <a:gd name="T76" fmla="*/ 2298 w 3410"/>
                <a:gd name="T77" fmla="*/ 90 h 389"/>
                <a:gd name="T78" fmla="*/ 2608 w 3410"/>
                <a:gd name="T79" fmla="*/ 385 h 389"/>
                <a:gd name="T80" fmla="*/ 2464 w 3410"/>
                <a:gd name="T81" fmla="*/ 274 h 389"/>
                <a:gd name="T82" fmla="*/ 2412 w 3410"/>
                <a:gd name="T83" fmla="*/ 90 h 389"/>
                <a:gd name="T84" fmla="*/ 2480 w 3410"/>
                <a:gd name="T85" fmla="*/ 223 h 389"/>
                <a:gd name="T86" fmla="*/ 2608 w 3410"/>
                <a:gd name="T87" fmla="*/ 90 h 389"/>
                <a:gd name="T88" fmla="*/ 2703 w 3410"/>
                <a:gd name="T89" fmla="*/ 384 h 389"/>
                <a:gd name="T90" fmla="*/ 2870 w 3410"/>
                <a:gd name="T91" fmla="*/ 94 h 389"/>
                <a:gd name="T92" fmla="*/ 2853 w 3410"/>
                <a:gd name="T93" fmla="*/ 212 h 389"/>
                <a:gd name="T94" fmla="*/ 2871 w 3410"/>
                <a:gd name="T95" fmla="*/ 340 h 389"/>
                <a:gd name="T96" fmla="*/ 3087 w 3410"/>
                <a:gd name="T97" fmla="*/ 384 h 389"/>
                <a:gd name="T98" fmla="*/ 2905 w 3410"/>
                <a:gd name="T99" fmla="*/ 241 h 389"/>
                <a:gd name="T100" fmla="*/ 3085 w 3410"/>
                <a:gd name="T101" fmla="*/ 90 h 389"/>
                <a:gd name="T102" fmla="*/ 3128 w 3410"/>
                <a:gd name="T103" fmla="*/ 161 h 389"/>
                <a:gd name="T104" fmla="*/ 3000 w 3410"/>
                <a:gd name="T105" fmla="*/ 157 h 389"/>
                <a:gd name="T106" fmla="*/ 3007 w 3410"/>
                <a:gd name="T107" fmla="*/ 324 h 389"/>
                <a:gd name="T108" fmla="*/ 3134 w 3410"/>
                <a:gd name="T109" fmla="*/ 322 h 389"/>
                <a:gd name="T110" fmla="*/ 3343 w 3410"/>
                <a:gd name="T111" fmla="*/ 378 h 389"/>
                <a:gd name="T112" fmla="*/ 3220 w 3410"/>
                <a:gd name="T113" fmla="*/ 386 h 389"/>
                <a:gd name="T114" fmla="*/ 3220 w 3410"/>
                <a:gd name="T115" fmla="*/ 90 h 389"/>
                <a:gd name="T116" fmla="*/ 3335 w 3410"/>
                <a:gd name="T117" fmla="*/ 98 h 389"/>
                <a:gd name="T118" fmla="*/ 3396 w 3410"/>
                <a:gd name="T119" fmla="*/ 118 h 389"/>
                <a:gd name="T120" fmla="*/ 3405 w 3410"/>
                <a:gd name="T121" fmla="*/ 35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10" h="389">
                  <a:moveTo>
                    <a:pt x="230" y="377"/>
                  </a:moveTo>
                  <a:lnTo>
                    <a:pt x="230" y="379"/>
                  </a:lnTo>
                  <a:lnTo>
                    <a:pt x="229" y="380"/>
                  </a:lnTo>
                  <a:lnTo>
                    <a:pt x="226" y="382"/>
                  </a:lnTo>
                  <a:lnTo>
                    <a:pt x="223" y="384"/>
                  </a:lnTo>
                  <a:lnTo>
                    <a:pt x="218" y="385"/>
                  </a:lnTo>
                  <a:lnTo>
                    <a:pt x="214" y="385"/>
                  </a:lnTo>
                  <a:lnTo>
                    <a:pt x="206" y="386"/>
                  </a:lnTo>
                  <a:lnTo>
                    <a:pt x="197" y="386"/>
                  </a:lnTo>
                  <a:lnTo>
                    <a:pt x="188" y="386"/>
                  </a:lnTo>
                  <a:lnTo>
                    <a:pt x="181" y="385"/>
                  </a:lnTo>
                  <a:lnTo>
                    <a:pt x="175" y="385"/>
                  </a:lnTo>
                  <a:lnTo>
                    <a:pt x="171" y="384"/>
                  </a:lnTo>
                  <a:lnTo>
                    <a:pt x="167" y="381"/>
                  </a:lnTo>
                  <a:lnTo>
                    <a:pt x="165" y="380"/>
                  </a:lnTo>
                  <a:lnTo>
                    <a:pt x="163" y="378"/>
                  </a:lnTo>
                  <a:lnTo>
                    <a:pt x="161" y="374"/>
                  </a:lnTo>
                  <a:lnTo>
                    <a:pt x="136" y="310"/>
                  </a:lnTo>
                  <a:lnTo>
                    <a:pt x="131" y="296"/>
                  </a:lnTo>
                  <a:lnTo>
                    <a:pt x="126" y="286"/>
                  </a:lnTo>
                  <a:lnTo>
                    <a:pt x="119" y="277"/>
                  </a:lnTo>
                  <a:lnTo>
                    <a:pt x="113" y="270"/>
                  </a:lnTo>
                  <a:lnTo>
                    <a:pt x="106" y="264"/>
                  </a:lnTo>
                  <a:lnTo>
                    <a:pt x="97" y="261"/>
                  </a:lnTo>
                  <a:lnTo>
                    <a:pt x="88" y="260"/>
                  </a:lnTo>
                  <a:lnTo>
                    <a:pt x="77" y="258"/>
                  </a:lnTo>
                  <a:lnTo>
                    <a:pt x="64" y="258"/>
                  </a:lnTo>
                  <a:lnTo>
                    <a:pt x="64" y="376"/>
                  </a:lnTo>
                  <a:lnTo>
                    <a:pt x="62" y="378"/>
                  </a:lnTo>
                  <a:lnTo>
                    <a:pt x="61" y="380"/>
                  </a:lnTo>
                  <a:lnTo>
                    <a:pt x="59" y="382"/>
                  </a:lnTo>
                  <a:lnTo>
                    <a:pt x="57" y="384"/>
                  </a:lnTo>
                  <a:lnTo>
                    <a:pt x="52" y="385"/>
                  </a:lnTo>
                  <a:lnTo>
                    <a:pt x="47" y="385"/>
                  </a:lnTo>
                  <a:lnTo>
                    <a:pt x="40" y="386"/>
                  </a:lnTo>
                  <a:lnTo>
                    <a:pt x="32" y="386"/>
                  </a:lnTo>
                  <a:lnTo>
                    <a:pt x="24" y="386"/>
                  </a:lnTo>
                  <a:lnTo>
                    <a:pt x="16" y="385"/>
                  </a:lnTo>
                  <a:lnTo>
                    <a:pt x="11" y="385"/>
                  </a:lnTo>
                  <a:lnTo>
                    <a:pt x="7" y="384"/>
                  </a:lnTo>
                  <a:lnTo>
                    <a:pt x="3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4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2" y="97"/>
                  </a:lnTo>
                  <a:lnTo>
                    <a:pt x="64" y="99"/>
                  </a:lnTo>
                  <a:lnTo>
                    <a:pt x="64" y="210"/>
                  </a:lnTo>
                  <a:lnTo>
                    <a:pt x="77" y="210"/>
                  </a:lnTo>
                  <a:lnTo>
                    <a:pt x="88" y="208"/>
                  </a:lnTo>
                  <a:lnTo>
                    <a:pt x="97" y="206"/>
                  </a:lnTo>
                  <a:lnTo>
                    <a:pt x="103" y="203"/>
                  </a:lnTo>
                  <a:lnTo>
                    <a:pt x="111" y="198"/>
                  </a:lnTo>
                  <a:lnTo>
                    <a:pt x="117" y="191"/>
                  </a:lnTo>
                  <a:lnTo>
                    <a:pt x="123" y="182"/>
                  </a:lnTo>
                  <a:lnTo>
                    <a:pt x="128" y="172"/>
                  </a:lnTo>
                  <a:lnTo>
                    <a:pt x="133" y="160"/>
                  </a:lnTo>
                  <a:lnTo>
                    <a:pt x="155" y="100"/>
                  </a:lnTo>
                  <a:lnTo>
                    <a:pt x="156" y="98"/>
                  </a:lnTo>
                  <a:lnTo>
                    <a:pt x="157" y="96"/>
                  </a:lnTo>
                  <a:lnTo>
                    <a:pt x="159" y="94"/>
                  </a:lnTo>
                  <a:lnTo>
                    <a:pt x="163" y="93"/>
                  </a:lnTo>
                  <a:lnTo>
                    <a:pt x="167" y="91"/>
                  </a:lnTo>
                  <a:lnTo>
                    <a:pt x="173" y="90"/>
                  </a:lnTo>
                  <a:lnTo>
                    <a:pt x="180" y="90"/>
                  </a:lnTo>
                  <a:lnTo>
                    <a:pt x="189" y="89"/>
                  </a:lnTo>
                  <a:lnTo>
                    <a:pt x="198" y="90"/>
                  </a:lnTo>
                  <a:lnTo>
                    <a:pt x="205" y="90"/>
                  </a:lnTo>
                  <a:lnTo>
                    <a:pt x="209" y="91"/>
                  </a:lnTo>
                  <a:lnTo>
                    <a:pt x="214" y="91"/>
                  </a:lnTo>
                  <a:lnTo>
                    <a:pt x="217" y="93"/>
                  </a:lnTo>
                  <a:lnTo>
                    <a:pt x="218" y="95"/>
                  </a:lnTo>
                  <a:lnTo>
                    <a:pt x="219" y="96"/>
                  </a:lnTo>
                  <a:lnTo>
                    <a:pt x="219" y="99"/>
                  </a:lnTo>
                  <a:lnTo>
                    <a:pt x="219" y="102"/>
                  </a:lnTo>
                  <a:lnTo>
                    <a:pt x="218" y="106"/>
                  </a:lnTo>
                  <a:lnTo>
                    <a:pt x="217" y="111"/>
                  </a:lnTo>
                  <a:lnTo>
                    <a:pt x="215" y="118"/>
                  </a:lnTo>
                  <a:lnTo>
                    <a:pt x="194" y="170"/>
                  </a:lnTo>
                  <a:lnTo>
                    <a:pt x="189" y="182"/>
                  </a:lnTo>
                  <a:lnTo>
                    <a:pt x="183" y="194"/>
                  </a:lnTo>
                  <a:lnTo>
                    <a:pt x="176" y="204"/>
                  </a:lnTo>
                  <a:lnTo>
                    <a:pt x="171" y="212"/>
                  </a:lnTo>
                  <a:lnTo>
                    <a:pt x="164" y="218"/>
                  </a:lnTo>
                  <a:lnTo>
                    <a:pt x="157" y="223"/>
                  </a:lnTo>
                  <a:lnTo>
                    <a:pt x="150" y="228"/>
                  </a:lnTo>
                  <a:lnTo>
                    <a:pt x="141" y="231"/>
                  </a:lnTo>
                  <a:lnTo>
                    <a:pt x="141" y="231"/>
                  </a:lnTo>
                  <a:lnTo>
                    <a:pt x="150" y="235"/>
                  </a:lnTo>
                  <a:lnTo>
                    <a:pt x="159" y="239"/>
                  </a:lnTo>
                  <a:lnTo>
                    <a:pt x="166" y="245"/>
                  </a:lnTo>
                  <a:lnTo>
                    <a:pt x="173" y="252"/>
                  </a:lnTo>
                  <a:lnTo>
                    <a:pt x="180" y="261"/>
                  </a:lnTo>
                  <a:lnTo>
                    <a:pt x="186" y="270"/>
                  </a:lnTo>
                  <a:lnTo>
                    <a:pt x="192" y="282"/>
                  </a:lnTo>
                  <a:lnTo>
                    <a:pt x="199" y="297"/>
                  </a:lnTo>
                  <a:lnTo>
                    <a:pt x="224" y="357"/>
                  </a:lnTo>
                  <a:lnTo>
                    <a:pt x="227" y="365"/>
                  </a:lnTo>
                  <a:lnTo>
                    <a:pt x="229" y="371"/>
                  </a:lnTo>
                  <a:lnTo>
                    <a:pt x="230" y="373"/>
                  </a:lnTo>
                  <a:lnTo>
                    <a:pt x="230" y="377"/>
                  </a:lnTo>
                  <a:close/>
                  <a:moveTo>
                    <a:pt x="529" y="377"/>
                  </a:moveTo>
                  <a:lnTo>
                    <a:pt x="529" y="379"/>
                  </a:lnTo>
                  <a:lnTo>
                    <a:pt x="528" y="380"/>
                  </a:lnTo>
                  <a:lnTo>
                    <a:pt x="525" y="382"/>
                  </a:lnTo>
                  <a:lnTo>
                    <a:pt x="522" y="384"/>
                  </a:lnTo>
                  <a:lnTo>
                    <a:pt x="519" y="385"/>
                  </a:lnTo>
                  <a:lnTo>
                    <a:pt x="513" y="385"/>
                  </a:lnTo>
                  <a:lnTo>
                    <a:pt x="506" y="386"/>
                  </a:lnTo>
                  <a:lnTo>
                    <a:pt x="497" y="386"/>
                  </a:lnTo>
                  <a:lnTo>
                    <a:pt x="489" y="386"/>
                  </a:lnTo>
                  <a:lnTo>
                    <a:pt x="482" y="385"/>
                  </a:lnTo>
                  <a:lnTo>
                    <a:pt x="476" y="385"/>
                  </a:lnTo>
                  <a:lnTo>
                    <a:pt x="473" y="384"/>
                  </a:lnTo>
                  <a:lnTo>
                    <a:pt x="470" y="382"/>
                  </a:lnTo>
                  <a:lnTo>
                    <a:pt x="467" y="380"/>
                  </a:lnTo>
                  <a:lnTo>
                    <a:pt x="466" y="379"/>
                  </a:lnTo>
                  <a:lnTo>
                    <a:pt x="466" y="377"/>
                  </a:lnTo>
                  <a:lnTo>
                    <a:pt x="466" y="222"/>
                  </a:lnTo>
                  <a:lnTo>
                    <a:pt x="466" y="213"/>
                  </a:lnTo>
                  <a:lnTo>
                    <a:pt x="466" y="205"/>
                  </a:lnTo>
                  <a:lnTo>
                    <a:pt x="467" y="197"/>
                  </a:lnTo>
                  <a:lnTo>
                    <a:pt x="467" y="189"/>
                  </a:lnTo>
                  <a:lnTo>
                    <a:pt x="466" y="189"/>
                  </a:lnTo>
                  <a:lnTo>
                    <a:pt x="465" y="193"/>
                  </a:lnTo>
                  <a:lnTo>
                    <a:pt x="463" y="197"/>
                  </a:lnTo>
                  <a:lnTo>
                    <a:pt x="459" y="202"/>
                  </a:lnTo>
                  <a:lnTo>
                    <a:pt x="457" y="206"/>
                  </a:lnTo>
                  <a:lnTo>
                    <a:pt x="454" y="211"/>
                  </a:lnTo>
                  <a:lnTo>
                    <a:pt x="450" y="215"/>
                  </a:lnTo>
                  <a:lnTo>
                    <a:pt x="447" y="220"/>
                  </a:lnTo>
                  <a:lnTo>
                    <a:pt x="443" y="224"/>
                  </a:lnTo>
                  <a:lnTo>
                    <a:pt x="335" y="377"/>
                  </a:lnTo>
                  <a:lnTo>
                    <a:pt x="333" y="379"/>
                  </a:lnTo>
                  <a:lnTo>
                    <a:pt x="332" y="381"/>
                  </a:lnTo>
                  <a:lnTo>
                    <a:pt x="330" y="382"/>
                  </a:lnTo>
                  <a:lnTo>
                    <a:pt x="326" y="384"/>
                  </a:lnTo>
                  <a:lnTo>
                    <a:pt x="323" y="385"/>
                  </a:lnTo>
                  <a:lnTo>
                    <a:pt x="318" y="386"/>
                  </a:lnTo>
                  <a:lnTo>
                    <a:pt x="313" y="386"/>
                  </a:lnTo>
                  <a:lnTo>
                    <a:pt x="306" y="386"/>
                  </a:lnTo>
                  <a:lnTo>
                    <a:pt x="298" y="386"/>
                  </a:lnTo>
                  <a:lnTo>
                    <a:pt x="291" y="385"/>
                  </a:lnTo>
                  <a:lnTo>
                    <a:pt x="287" y="385"/>
                  </a:lnTo>
                  <a:lnTo>
                    <a:pt x="282" y="384"/>
                  </a:lnTo>
                  <a:lnTo>
                    <a:pt x="280" y="382"/>
                  </a:lnTo>
                  <a:lnTo>
                    <a:pt x="277" y="380"/>
                  </a:lnTo>
                  <a:lnTo>
                    <a:pt x="276" y="378"/>
                  </a:lnTo>
                  <a:lnTo>
                    <a:pt x="276" y="376"/>
                  </a:lnTo>
                  <a:lnTo>
                    <a:pt x="276" y="99"/>
                  </a:lnTo>
                  <a:lnTo>
                    <a:pt x="277" y="97"/>
                  </a:lnTo>
                  <a:lnTo>
                    <a:pt x="279" y="95"/>
                  </a:lnTo>
                  <a:lnTo>
                    <a:pt x="280" y="94"/>
                  </a:lnTo>
                  <a:lnTo>
                    <a:pt x="283" y="93"/>
                  </a:lnTo>
                  <a:lnTo>
                    <a:pt x="288" y="91"/>
                  </a:lnTo>
                  <a:lnTo>
                    <a:pt x="293" y="90"/>
                  </a:lnTo>
                  <a:lnTo>
                    <a:pt x="300" y="90"/>
                  </a:lnTo>
                  <a:lnTo>
                    <a:pt x="308" y="89"/>
                  </a:lnTo>
                  <a:lnTo>
                    <a:pt x="317" y="90"/>
                  </a:lnTo>
                  <a:lnTo>
                    <a:pt x="324" y="90"/>
                  </a:lnTo>
                  <a:lnTo>
                    <a:pt x="329" y="91"/>
                  </a:lnTo>
                  <a:lnTo>
                    <a:pt x="333" y="93"/>
                  </a:lnTo>
                  <a:lnTo>
                    <a:pt x="337" y="94"/>
                  </a:lnTo>
                  <a:lnTo>
                    <a:pt x="338" y="95"/>
                  </a:lnTo>
                  <a:lnTo>
                    <a:pt x="339" y="97"/>
                  </a:lnTo>
                  <a:lnTo>
                    <a:pt x="340" y="99"/>
                  </a:lnTo>
                  <a:lnTo>
                    <a:pt x="340" y="254"/>
                  </a:lnTo>
                  <a:lnTo>
                    <a:pt x="340" y="262"/>
                  </a:lnTo>
                  <a:lnTo>
                    <a:pt x="340" y="270"/>
                  </a:lnTo>
                  <a:lnTo>
                    <a:pt x="339" y="278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343" y="278"/>
                  </a:lnTo>
                  <a:lnTo>
                    <a:pt x="349" y="269"/>
                  </a:lnTo>
                  <a:lnTo>
                    <a:pt x="356" y="260"/>
                  </a:lnTo>
                  <a:lnTo>
                    <a:pt x="363" y="251"/>
                  </a:lnTo>
                  <a:lnTo>
                    <a:pt x="471" y="98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3"/>
                  </a:lnTo>
                  <a:lnTo>
                    <a:pt x="479" y="91"/>
                  </a:lnTo>
                  <a:lnTo>
                    <a:pt x="483" y="90"/>
                  </a:lnTo>
                  <a:lnTo>
                    <a:pt x="487" y="90"/>
                  </a:lnTo>
                  <a:lnTo>
                    <a:pt x="492" y="90"/>
                  </a:lnTo>
                  <a:lnTo>
                    <a:pt x="499" y="89"/>
                  </a:lnTo>
                  <a:lnTo>
                    <a:pt x="507" y="90"/>
                  </a:lnTo>
                  <a:lnTo>
                    <a:pt x="514" y="90"/>
                  </a:lnTo>
                  <a:lnTo>
                    <a:pt x="520" y="91"/>
                  </a:lnTo>
                  <a:lnTo>
                    <a:pt x="523" y="93"/>
                  </a:lnTo>
                  <a:lnTo>
                    <a:pt x="526" y="94"/>
                  </a:lnTo>
                  <a:lnTo>
                    <a:pt x="528" y="95"/>
                  </a:lnTo>
                  <a:lnTo>
                    <a:pt x="529" y="97"/>
                  </a:lnTo>
                  <a:lnTo>
                    <a:pt x="529" y="99"/>
                  </a:lnTo>
                  <a:lnTo>
                    <a:pt x="529" y="377"/>
                  </a:lnTo>
                  <a:close/>
                  <a:moveTo>
                    <a:pt x="849" y="377"/>
                  </a:moveTo>
                  <a:lnTo>
                    <a:pt x="849" y="379"/>
                  </a:lnTo>
                  <a:lnTo>
                    <a:pt x="848" y="380"/>
                  </a:lnTo>
                  <a:lnTo>
                    <a:pt x="846" y="382"/>
                  </a:lnTo>
                  <a:lnTo>
                    <a:pt x="843" y="384"/>
                  </a:lnTo>
                  <a:lnTo>
                    <a:pt x="838" y="385"/>
                  </a:lnTo>
                  <a:lnTo>
                    <a:pt x="832" y="385"/>
                  </a:lnTo>
                  <a:lnTo>
                    <a:pt x="826" y="386"/>
                  </a:lnTo>
                  <a:lnTo>
                    <a:pt x="818" y="386"/>
                  </a:lnTo>
                  <a:lnTo>
                    <a:pt x="810" y="386"/>
                  </a:lnTo>
                  <a:lnTo>
                    <a:pt x="803" y="385"/>
                  </a:lnTo>
                  <a:lnTo>
                    <a:pt x="797" y="385"/>
                  </a:lnTo>
                  <a:lnTo>
                    <a:pt x="793" y="384"/>
                  </a:lnTo>
                  <a:lnTo>
                    <a:pt x="790" y="382"/>
                  </a:lnTo>
                  <a:lnTo>
                    <a:pt x="788" y="380"/>
                  </a:lnTo>
                  <a:lnTo>
                    <a:pt x="787" y="379"/>
                  </a:lnTo>
                  <a:lnTo>
                    <a:pt x="787" y="377"/>
                  </a:lnTo>
                  <a:lnTo>
                    <a:pt x="787" y="222"/>
                  </a:lnTo>
                  <a:lnTo>
                    <a:pt x="787" y="213"/>
                  </a:lnTo>
                  <a:lnTo>
                    <a:pt x="787" y="205"/>
                  </a:lnTo>
                  <a:lnTo>
                    <a:pt x="787" y="197"/>
                  </a:lnTo>
                  <a:lnTo>
                    <a:pt x="788" y="189"/>
                  </a:lnTo>
                  <a:lnTo>
                    <a:pt x="787" y="189"/>
                  </a:lnTo>
                  <a:lnTo>
                    <a:pt x="785" y="193"/>
                  </a:lnTo>
                  <a:lnTo>
                    <a:pt x="782" y="197"/>
                  </a:lnTo>
                  <a:lnTo>
                    <a:pt x="780" y="202"/>
                  </a:lnTo>
                  <a:lnTo>
                    <a:pt x="777" y="206"/>
                  </a:lnTo>
                  <a:lnTo>
                    <a:pt x="773" y="211"/>
                  </a:lnTo>
                  <a:lnTo>
                    <a:pt x="771" y="215"/>
                  </a:lnTo>
                  <a:lnTo>
                    <a:pt x="768" y="220"/>
                  </a:lnTo>
                  <a:lnTo>
                    <a:pt x="764" y="224"/>
                  </a:lnTo>
                  <a:lnTo>
                    <a:pt x="656" y="377"/>
                  </a:lnTo>
                  <a:lnTo>
                    <a:pt x="654" y="379"/>
                  </a:lnTo>
                  <a:lnTo>
                    <a:pt x="652" y="381"/>
                  </a:lnTo>
                  <a:lnTo>
                    <a:pt x="649" y="382"/>
                  </a:lnTo>
                  <a:lnTo>
                    <a:pt x="647" y="384"/>
                  </a:lnTo>
                  <a:lnTo>
                    <a:pt x="642" y="385"/>
                  </a:lnTo>
                  <a:lnTo>
                    <a:pt x="639" y="386"/>
                  </a:lnTo>
                  <a:lnTo>
                    <a:pt x="633" y="386"/>
                  </a:lnTo>
                  <a:lnTo>
                    <a:pt x="627" y="386"/>
                  </a:lnTo>
                  <a:lnTo>
                    <a:pt x="619" y="386"/>
                  </a:lnTo>
                  <a:lnTo>
                    <a:pt x="612" y="385"/>
                  </a:lnTo>
                  <a:lnTo>
                    <a:pt x="606" y="385"/>
                  </a:lnTo>
                  <a:lnTo>
                    <a:pt x="603" y="384"/>
                  </a:lnTo>
                  <a:lnTo>
                    <a:pt x="599" y="382"/>
                  </a:lnTo>
                  <a:lnTo>
                    <a:pt x="598" y="380"/>
                  </a:lnTo>
                  <a:lnTo>
                    <a:pt x="597" y="378"/>
                  </a:lnTo>
                  <a:lnTo>
                    <a:pt x="597" y="376"/>
                  </a:lnTo>
                  <a:lnTo>
                    <a:pt x="597" y="99"/>
                  </a:lnTo>
                  <a:lnTo>
                    <a:pt x="597" y="97"/>
                  </a:lnTo>
                  <a:lnTo>
                    <a:pt x="598" y="95"/>
                  </a:lnTo>
                  <a:lnTo>
                    <a:pt x="600" y="94"/>
                  </a:lnTo>
                  <a:lnTo>
                    <a:pt x="604" y="93"/>
                  </a:lnTo>
                  <a:lnTo>
                    <a:pt x="608" y="91"/>
                  </a:lnTo>
                  <a:lnTo>
                    <a:pt x="613" y="90"/>
                  </a:lnTo>
                  <a:lnTo>
                    <a:pt x="620" y="90"/>
                  </a:lnTo>
                  <a:lnTo>
                    <a:pt x="629" y="89"/>
                  </a:lnTo>
                  <a:lnTo>
                    <a:pt x="637" y="90"/>
                  </a:lnTo>
                  <a:lnTo>
                    <a:pt x="644" y="90"/>
                  </a:lnTo>
                  <a:lnTo>
                    <a:pt x="649" y="91"/>
                  </a:lnTo>
                  <a:lnTo>
                    <a:pt x="654" y="93"/>
                  </a:lnTo>
                  <a:lnTo>
                    <a:pt x="656" y="94"/>
                  </a:lnTo>
                  <a:lnTo>
                    <a:pt x="658" y="95"/>
                  </a:lnTo>
                  <a:lnTo>
                    <a:pt x="660" y="97"/>
                  </a:lnTo>
                  <a:lnTo>
                    <a:pt x="660" y="99"/>
                  </a:lnTo>
                  <a:lnTo>
                    <a:pt x="660" y="254"/>
                  </a:lnTo>
                  <a:lnTo>
                    <a:pt x="660" y="262"/>
                  </a:lnTo>
                  <a:lnTo>
                    <a:pt x="660" y="270"/>
                  </a:lnTo>
                  <a:lnTo>
                    <a:pt x="660" y="278"/>
                  </a:lnTo>
                  <a:lnTo>
                    <a:pt x="658" y="286"/>
                  </a:lnTo>
                  <a:lnTo>
                    <a:pt x="660" y="286"/>
                  </a:lnTo>
                  <a:lnTo>
                    <a:pt x="664" y="278"/>
                  </a:lnTo>
                  <a:lnTo>
                    <a:pt x="670" y="269"/>
                  </a:lnTo>
                  <a:lnTo>
                    <a:pt x="677" y="260"/>
                  </a:lnTo>
                  <a:lnTo>
                    <a:pt x="682" y="251"/>
                  </a:lnTo>
                  <a:lnTo>
                    <a:pt x="790" y="98"/>
                  </a:lnTo>
                  <a:lnTo>
                    <a:pt x="793" y="96"/>
                  </a:lnTo>
                  <a:lnTo>
                    <a:pt x="794" y="95"/>
                  </a:lnTo>
                  <a:lnTo>
                    <a:pt x="796" y="93"/>
                  </a:lnTo>
                  <a:lnTo>
                    <a:pt x="799" y="91"/>
                  </a:lnTo>
                  <a:lnTo>
                    <a:pt x="803" y="90"/>
                  </a:lnTo>
                  <a:lnTo>
                    <a:pt x="807" y="90"/>
                  </a:lnTo>
                  <a:lnTo>
                    <a:pt x="813" y="90"/>
                  </a:lnTo>
                  <a:lnTo>
                    <a:pt x="820" y="89"/>
                  </a:lnTo>
                  <a:lnTo>
                    <a:pt x="828" y="90"/>
                  </a:lnTo>
                  <a:lnTo>
                    <a:pt x="835" y="90"/>
                  </a:lnTo>
                  <a:lnTo>
                    <a:pt x="839" y="91"/>
                  </a:lnTo>
                  <a:lnTo>
                    <a:pt x="844" y="93"/>
                  </a:lnTo>
                  <a:lnTo>
                    <a:pt x="846" y="94"/>
                  </a:lnTo>
                  <a:lnTo>
                    <a:pt x="848" y="95"/>
                  </a:lnTo>
                  <a:lnTo>
                    <a:pt x="849" y="97"/>
                  </a:lnTo>
                  <a:lnTo>
                    <a:pt x="849" y="99"/>
                  </a:lnTo>
                  <a:lnTo>
                    <a:pt x="849" y="377"/>
                  </a:lnTo>
                  <a:close/>
                  <a:moveTo>
                    <a:pt x="813" y="13"/>
                  </a:moveTo>
                  <a:lnTo>
                    <a:pt x="812" y="19"/>
                  </a:lnTo>
                  <a:lnTo>
                    <a:pt x="812" y="24"/>
                  </a:lnTo>
                  <a:lnTo>
                    <a:pt x="810" y="30"/>
                  </a:lnTo>
                  <a:lnTo>
                    <a:pt x="808" y="37"/>
                  </a:lnTo>
                  <a:lnTo>
                    <a:pt x="805" y="41"/>
                  </a:lnTo>
                  <a:lnTo>
                    <a:pt x="802" y="47"/>
                  </a:lnTo>
                  <a:lnTo>
                    <a:pt x="798" y="52"/>
                  </a:lnTo>
                  <a:lnTo>
                    <a:pt x="794" y="56"/>
                  </a:lnTo>
                  <a:lnTo>
                    <a:pt x="788" y="61"/>
                  </a:lnTo>
                  <a:lnTo>
                    <a:pt x="781" y="64"/>
                  </a:lnTo>
                  <a:lnTo>
                    <a:pt x="774" y="68"/>
                  </a:lnTo>
                  <a:lnTo>
                    <a:pt x="766" y="71"/>
                  </a:lnTo>
                  <a:lnTo>
                    <a:pt x="757" y="73"/>
                  </a:lnTo>
                  <a:lnTo>
                    <a:pt x="748" y="74"/>
                  </a:lnTo>
                  <a:lnTo>
                    <a:pt x="737" y="75"/>
                  </a:lnTo>
                  <a:lnTo>
                    <a:pt x="725" y="75"/>
                  </a:lnTo>
                  <a:lnTo>
                    <a:pt x="714" y="75"/>
                  </a:lnTo>
                  <a:lnTo>
                    <a:pt x="704" y="74"/>
                  </a:lnTo>
                  <a:lnTo>
                    <a:pt x="695" y="73"/>
                  </a:lnTo>
                  <a:lnTo>
                    <a:pt x="686" y="71"/>
                  </a:lnTo>
                  <a:lnTo>
                    <a:pt x="678" y="69"/>
                  </a:lnTo>
                  <a:lnTo>
                    <a:pt x="671" y="65"/>
                  </a:lnTo>
                  <a:lnTo>
                    <a:pt x="664" y="62"/>
                  </a:lnTo>
                  <a:lnTo>
                    <a:pt x="658" y="58"/>
                  </a:lnTo>
                  <a:lnTo>
                    <a:pt x="654" y="54"/>
                  </a:lnTo>
                  <a:lnTo>
                    <a:pt x="649" y="48"/>
                  </a:lnTo>
                  <a:lnTo>
                    <a:pt x="646" y="44"/>
                  </a:lnTo>
                  <a:lnTo>
                    <a:pt x="644" y="38"/>
                  </a:lnTo>
                  <a:lnTo>
                    <a:pt x="641" y="32"/>
                  </a:lnTo>
                  <a:lnTo>
                    <a:pt x="640" y="25"/>
                  </a:lnTo>
                  <a:lnTo>
                    <a:pt x="639" y="20"/>
                  </a:lnTo>
                  <a:lnTo>
                    <a:pt x="639" y="13"/>
                  </a:lnTo>
                  <a:lnTo>
                    <a:pt x="639" y="10"/>
                  </a:lnTo>
                  <a:lnTo>
                    <a:pt x="640" y="7"/>
                  </a:lnTo>
                  <a:lnTo>
                    <a:pt x="641" y="5"/>
                  </a:lnTo>
                  <a:lnTo>
                    <a:pt x="645" y="4"/>
                  </a:lnTo>
                  <a:lnTo>
                    <a:pt x="648" y="3"/>
                  </a:lnTo>
                  <a:lnTo>
                    <a:pt x="653" y="2"/>
                  </a:lnTo>
                  <a:lnTo>
                    <a:pt x="658" y="2"/>
                  </a:lnTo>
                  <a:lnTo>
                    <a:pt x="666" y="0"/>
                  </a:lnTo>
                  <a:lnTo>
                    <a:pt x="673" y="2"/>
                  </a:lnTo>
                  <a:lnTo>
                    <a:pt x="679" y="2"/>
                  </a:lnTo>
                  <a:lnTo>
                    <a:pt x="683" y="3"/>
                  </a:lnTo>
                  <a:lnTo>
                    <a:pt x="687" y="4"/>
                  </a:lnTo>
                  <a:lnTo>
                    <a:pt x="689" y="5"/>
                  </a:lnTo>
                  <a:lnTo>
                    <a:pt x="690" y="7"/>
                  </a:lnTo>
                  <a:lnTo>
                    <a:pt x="691" y="10"/>
                  </a:lnTo>
                  <a:lnTo>
                    <a:pt x="691" y="12"/>
                  </a:lnTo>
                  <a:lnTo>
                    <a:pt x="693" y="17"/>
                  </a:lnTo>
                  <a:lnTo>
                    <a:pt x="694" y="22"/>
                  </a:lnTo>
                  <a:lnTo>
                    <a:pt x="697" y="27"/>
                  </a:lnTo>
                  <a:lnTo>
                    <a:pt x="700" y="31"/>
                  </a:lnTo>
                  <a:lnTo>
                    <a:pt x="705" y="33"/>
                  </a:lnTo>
                  <a:lnTo>
                    <a:pt x="712" y="37"/>
                  </a:lnTo>
                  <a:lnTo>
                    <a:pt x="719" y="38"/>
                  </a:lnTo>
                  <a:lnTo>
                    <a:pt x="725" y="39"/>
                  </a:lnTo>
                  <a:lnTo>
                    <a:pt x="733" y="38"/>
                  </a:lnTo>
                  <a:lnTo>
                    <a:pt x="740" y="37"/>
                  </a:lnTo>
                  <a:lnTo>
                    <a:pt x="746" y="35"/>
                  </a:lnTo>
                  <a:lnTo>
                    <a:pt x="750" y="31"/>
                  </a:lnTo>
                  <a:lnTo>
                    <a:pt x="754" y="27"/>
                  </a:lnTo>
                  <a:lnTo>
                    <a:pt x="757" y="22"/>
                  </a:lnTo>
                  <a:lnTo>
                    <a:pt x="758" y="17"/>
                  </a:lnTo>
                  <a:lnTo>
                    <a:pt x="760" y="12"/>
                  </a:lnTo>
                  <a:lnTo>
                    <a:pt x="760" y="10"/>
                  </a:lnTo>
                  <a:lnTo>
                    <a:pt x="761" y="7"/>
                  </a:lnTo>
                  <a:lnTo>
                    <a:pt x="762" y="5"/>
                  </a:lnTo>
                  <a:lnTo>
                    <a:pt x="764" y="4"/>
                  </a:lnTo>
                  <a:lnTo>
                    <a:pt x="768" y="3"/>
                  </a:lnTo>
                  <a:lnTo>
                    <a:pt x="771" y="2"/>
                  </a:lnTo>
                  <a:lnTo>
                    <a:pt x="777" y="2"/>
                  </a:lnTo>
                  <a:lnTo>
                    <a:pt x="783" y="0"/>
                  </a:lnTo>
                  <a:lnTo>
                    <a:pt x="791" y="2"/>
                  </a:lnTo>
                  <a:lnTo>
                    <a:pt x="798" y="2"/>
                  </a:lnTo>
                  <a:lnTo>
                    <a:pt x="803" y="3"/>
                  </a:lnTo>
                  <a:lnTo>
                    <a:pt x="806" y="4"/>
                  </a:lnTo>
                  <a:lnTo>
                    <a:pt x="810" y="5"/>
                  </a:lnTo>
                  <a:lnTo>
                    <a:pt x="812" y="7"/>
                  </a:lnTo>
                  <a:lnTo>
                    <a:pt x="812" y="10"/>
                  </a:lnTo>
                  <a:lnTo>
                    <a:pt x="813" y="13"/>
                  </a:lnTo>
                  <a:close/>
                  <a:moveTo>
                    <a:pt x="1235" y="115"/>
                  </a:moveTo>
                  <a:lnTo>
                    <a:pt x="1235" y="122"/>
                  </a:lnTo>
                  <a:lnTo>
                    <a:pt x="1234" y="127"/>
                  </a:lnTo>
                  <a:lnTo>
                    <a:pt x="1233" y="131"/>
                  </a:lnTo>
                  <a:lnTo>
                    <a:pt x="1233" y="135"/>
                  </a:lnTo>
                  <a:lnTo>
                    <a:pt x="1230" y="137"/>
                  </a:lnTo>
                  <a:lnTo>
                    <a:pt x="1229" y="138"/>
                  </a:lnTo>
                  <a:lnTo>
                    <a:pt x="1227" y="139"/>
                  </a:lnTo>
                  <a:lnTo>
                    <a:pt x="1225" y="140"/>
                  </a:lnTo>
                  <a:lnTo>
                    <a:pt x="1147" y="140"/>
                  </a:lnTo>
                  <a:lnTo>
                    <a:pt x="1147" y="376"/>
                  </a:lnTo>
                  <a:lnTo>
                    <a:pt x="1147" y="378"/>
                  </a:lnTo>
                  <a:lnTo>
                    <a:pt x="1146" y="380"/>
                  </a:lnTo>
                  <a:lnTo>
                    <a:pt x="1144" y="381"/>
                  </a:lnTo>
                  <a:lnTo>
                    <a:pt x="1141" y="384"/>
                  </a:lnTo>
                  <a:lnTo>
                    <a:pt x="1136" y="385"/>
                  </a:lnTo>
                  <a:lnTo>
                    <a:pt x="1131" y="385"/>
                  </a:lnTo>
                  <a:lnTo>
                    <a:pt x="1125" y="386"/>
                  </a:lnTo>
                  <a:lnTo>
                    <a:pt x="1116" y="386"/>
                  </a:lnTo>
                  <a:lnTo>
                    <a:pt x="1108" y="386"/>
                  </a:lnTo>
                  <a:lnTo>
                    <a:pt x="1101" y="385"/>
                  </a:lnTo>
                  <a:lnTo>
                    <a:pt x="1095" y="385"/>
                  </a:lnTo>
                  <a:lnTo>
                    <a:pt x="1091" y="384"/>
                  </a:lnTo>
                  <a:lnTo>
                    <a:pt x="1088" y="381"/>
                  </a:lnTo>
                  <a:lnTo>
                    <a:pt x="1086" y="380"/>
                  </a:lnTo>
                  <a:lnTo>
                    <a:pt x="1085" y="378"/>
                  </a:lnTo>
                  <a:lnTo>
                    <a:pt x="1084" y="376"/>
                  </a:lnTo>
                  <a:lnTo>
                    <a:pt x="1084" y="140"/>
                  </a:lnTo>
                  <a:lnTo>
                    <a:pt x="1006" y="140"/>
                  </a:lnTo>
                  <a:lnTo>
                    <a:pt x="1004" y="139"/>
                  </a:lnTo>
                  <a:lnTo>
                    <a:pt x="1003" y="138"/>
                  </a:lnTo>
                  <a:lnTo>
                    <a:pt x="1001" y="137"/>
                  </a:lnTo>
                  <a:lnTo>
                    <a:pt x="1000" y="135"/>
                  </a:lnTo>
                  <a:lnTo>
                    <a:pt x="998" y="131"/>
                  </a:lnTo>
                  <a:lnTo>
                    <a:pt x="997" y="127"/>
                  </a:lnTo>
                  <a:lnTo>
                    <a:pt x="997" y="122"/>
                  </a:lnTo>
                  <a:lnTo>
                    <a:pt x="997" y="115"/>
                  </a:lnTo>
                  <a:lnTo>
                    <a:pt x="997" y="110"/>
                  </a:lnTo>
                  <a:lnTo>
                    <a:pt x="997" y="104"/>
                  </a:lnTo>
                  <a:lnTo>
                    <a:pt x="998" y="99"/>
                  </a:lnTo>
                  <a:lnTo>
                    <a:pt x="1000" y="96"/>
                  </a:lnTo>
                  <a:lnTo>
                    <a:pt x="1001" y="94"/>
                  </a:lnTo>
                  <a:lnTo>
                    <a:pt x="1003" y="93"/>
                  </a:lnTo>
                  <a:lnTo>
                    <a:pt x="1004" y="91"/>
                  </a:lnTo>
                  <a:lnTo>
                    <a:pt x="1006" y="91"/>
                  </a:lnTo>
                  <a:lnTo>
                    <a:pt x="1225" y="91"/>
                  </a:lnTo>
                  <a:lnTo>
                    <a:pt x="1227" y="91"/>
                  </a:lnTo>
                  <a:lnTo>
                    <a:pt x="1229" y="93"/>
                  </a:lnTo>
                  <a:lnTo>
                    <a:pt x="1230" y="94"/>
                  </a:lnTo>
                  <a:lnTo>
                    <a:pt x="1233" y="96"/>
                  </a:lnTo>
                  <a:lnTo>
                    <a:pt x="1233" y="99"/>
                  </a:lnTo>
                  <a:lnTo>
                    <a:pt x="1234" y="104"/>
                  </a:lnTo>
                  <a:lnTo>
                    <a:pt x="1235" y="110"/>
                  </a:lnTo>
                  <a:lnTo>
                    <a:pt x="1235" y="115"/>
                  </a:lnTo>
                  <a:close/>
                  <a:moveTo>
                    <a:pt x="1456" y="361"/>
                  </a:moveTo>
                  <a:lnTo>
                    <a:pt x="1456" y="367"/>
                  </a:lnTo>
                  <a:lnTo>
                    <a:pt x="1454" y="372"/>
                  </a:lnTo>
                  <a:lnTo>
                    <a:pt x="1454" y="376"/>
                  </a:lnTo>
                  <a:lnTo>
                    <a:pt x="1453" y="379"/>
                  </a:lnTo>
                  <a:lnTo>
                    <a:pt x="1451" y="381"/>
                  </a:lnTo>
                  <a:lnTo>
                    <a:pt x="1450" y="384"/>
                  </a:lnTo>
                  <a:lnTo>
                    <a:pt x="1448" y="384"/>
                  </a:lnTo>
                  <a:lnTo>
                    <a:pt x="1446" y="385"/>
                  </a:lnTo>
                  <a:lnTo>
                    <a:pt x="1290" y="385"/>
                  </a:lnTo>
                  <a:lnTo>
                    <a:pt x="1286" y="384"/>
                  </a:lnTo>
                  <a:lnTo>
                    <a:pt x="1283" y="384"/>
                  </a:lnTo>
                  <a:lnTo>
                    <a:pt x="1279" y="381"/>
                  </a:lnTo>
                  <a:lnTo>
                    <a:pt x="1277" y="380"/>
                  </a:lnTo>
                  <a:lnTo>
                    <a:pt x="1275" y="377"/>
                  </a:lnTo>
                  <a:lnTo>
                    <a:pt x="1272" y="374"/>
                  </a:lnTo>
                  <a:lnTo>
                    <a:pt x="1271" y="370"/>
                  </a:lnTo>
                  <a:lnTo>
                    <a:pt x="1271" y="365"/>
                  </a:lnTo>
                  <a:lnTo>
                    <a:pt x="1271" y="110"/>
                  </a:lnTo>
                  <a:lnTo>
                    <a:pt x="1271" y="105"/>
                  </a:lnTo>
                  <a:lnTo>
                    <a:pt x="1272" y="102"/>
                  </a:lnTo>
                  <a:lnTo>
                    <a:pt x="1275" y="98"/>
                  </a:lnTo>
                  <a:lnTo>
                    <a:pt x="1277" y="96"/>
                  </a:lnTo>
                  <a:lnTo>
                    <a:pt x="1279" y="94"/>
                  </a:lnTo>
                  <a:lnTo>
                    <a:pt x="1283" y="93"/>
                  </a:lnTo>
                  <a:lnTo>
                    <a:pt x="1286" y="91"/>
                  </a:lnTo>
                  <a:lnTo>
                    <a:pt x="1290" y="91"/>
                  </a:lnTo>
                  <a:lnTo>
                    <a:pt x="1445" y="91"/>
                  </a:lnTo>
                  <a:lnTo>
                    <a:pt x="1448" y="91"/>
                  </a:lnTo>
                  <a:lnTo>
                    <a:pt x="1449" y="93"/>
                  </a:lnTo>
                  <a:lnTo>
                    <a:pt x="1450" y="94"/>
                  </a:lnTo>
                  <a:lnTo>
                    <a:pt x="1452" y="96"/>
                  </a:lnTo>
                  <a:lnTo>
                    <a:pt x="1453" y="99"/>
                  </a:lnTo>
                  <a:lnTo>
                    <a:pt x="1453" y="104"/>
                  </a:lnTo>
                  <a:lnTo>
                    <a:pt x="1454" y="108"/>
                  </a:lnTo>
                  <a:lnTo>
                    <a:pt x="1454" y="114"/>
                  </a:lnTo>
                  <a:lnTo>
                    <a:pt x="1454" y="121"/>
                  </a:lnTo>
                  <a:lnTo>
                    <a:pt x="1453" y="125"/>
                  </a:lnTo>
                  <a:lnTo>
                    <a:pt x="1453" y="129"/>
                  </a:lnTo>
                  <a:lnTo>
                    <a:pt x="1452" y="132"/>
                  </a:lnTo>
                  <a:lnTo>
                    <a:pt x="1450" y="135"/>
                  </a:lnTo>
                  <a:lnTo>
                    <a:pt x="1449" y="137"/>
                  </a:lnTo>
                  <a:lnTo>
                    <a:pt x="1448" y="137"/>
                  </a:lnTo>
                  <a:lnTo>
                    <a:pt x="1445" y="138"/>
                  </a:lnTo>
                  <a:lnTo>
                    <a:pt x="1334" y="138"/>
                  </a:lnTo>
                  <a:lnTo>
                    <a:pt x="1334" y="210"/>
                  </a:lnTo>
                  <a:lnTo>
                    <a:pt x="1428" y="210"/>
                  </a:lnTo>
                  <a:lnTo>
                    <a:pt x="1431" y="210"/>
                  </a:lnTo>
                  <a:lnTo>
                    <a:pt x="1432" y="211"/>
                  </a:lnTo>
                  <a:lnTo>
                    <a:pt x="1434" y="212"/>
                  </a:lnTo>
                  <a:lnTo>
                    <a:pt x="1435" y="214"/>
                  </a:lnTo>
                  <a:lnTo>
                    <a:pt x="1436" y="218"/>
                  </a:lnTo>
                  <a:lnTo>
                    <a:pt x="1436" y="221"/>
                  </a:lnTo>
                  <a:lnTo>
                    <a:pt x="1437" y="227"/>
                  </a:lnTo>
                  <a:lnTo>
                    <a:pt x="1437" y="232"/>
                  </a:lnTo>
                  <a:lnTo>
                    <a:pt x="1437" y="238"/>
                  </a:lnTo>
                  <a:lnTo>
                    <a:pt x="1436" y="243"/>
                  </a:lnTo>
                  <a:lnTo>
                    <a:pt x="1436" y="247"/>
                  </a:lnTo>
                  <a:lnTo>
                    <a:pt x="1435" y="251"/>
                  </a:lnTo>
                  <a:lnTo>
                    <a:pt x="1434" y="253"/>
                  </a:lnTo>
                  <a:lnTo>
                    <a:pt x="1432" y="254"/>
                  </a:lnTo>
                  <a:lnTo>
                    <a:pt x="1431" y="255"/>
                  </a:lnTo>
                  <a:lnTo>
                    <a:pt x="1428" y="255"/>
                  </a:lnTo>
                  <a:lnTo>
                    <a:pt x="1334" y="255"/>
                  </a:lnTo>
                  <a:lnTo>
                    <a:pt x="1334" y="338"/>
                  </a:lnTo>
                  <a:lnTo>
                    <a:pt x="1446" y="338"/>
                  </a:lnTo>
                  <a:lnTo>
                    <a:pt x="1448" y="338"/>
                  </a:lnTo>
                  <a:lnTo>
                    <a:pt x="1450" y="339"/>
                  </a:lnTo>
                  <a:lnTo>
                    <a:pt x="1451" y="340"/>
                  </a:lnTo>
                  <a:lnTo>
                    <a:pt x="1453" y="343"/>
                  </a:lnTo>
                  <a:lnTo>
                    <a:pt x="1454" y="346"/>
                  </a:lnTo>
                  <a:lnTo>
                    <a:pt x="1454" y="349"/>
                  </a:lnTo>
                  <a:lnTo>
                    <a:pt x="1456" y="355"/>
                  </a:lnTo>
                  <a:lnTo>
                    <a:pt x="1456" y="361"/>
                  </a:lnTo>
                  <a:close/>
                  <a:moveTo>
                    <a:pt x="1732" y="362"/>
                  </a:moveTo>
                  <a:lnTo>
                    <a:pt x="1735" y="369"/>
                  </a:lnTo>
                  <a:lnTo>
                    <a:pt x="1738" y="374"/>
                  </a:lnTo>
                  <a:lnTo>
                    <a:pt x="1739" y="377"/>
                  </a:lnTo>
                  <a:lnTo>
                    <a:pt x="1738" y="379"/>
                  </a:lnTo>
                  <a:lnTo>
                    <a:pt x="1738" y="380"/>
                  </a:lnTo>
                  <a:lnTo>
                    <a:pt x="1736" y="381"/>
                  </a:lnTo>
                  <a:lnTo>
                    <a:pt x="1732" y="384"/>
                  </a:lnTo>
                  <a:lnTo>
                    <a:pt x="1726" y="385"/>
                  </a:lnTo>
                  <a:lnTo>
                    <a:pt x="1717" y="386"/>
                  </a:lnTo>
                  <a:lnTo>
                    <a:pt x="1705" y="386"/>
                  </a:lnTo>
                  <a:lnTo>
                    <a:pt x="1694" y="386"/>
                  </a:lnTo>
                  <a:lnTo>
                    <a:pt x="1688" y="385"/>
                  </a:lnTo>
                  <a:lnTo>
                    <a:pt x="1681" y="385"/>
                  </a:lnTo>
                  <a:lnTo>
                    <a:pt x="1677" y="384"/>
                  </a:lnTo>
                  <a:lnTo>
                    <a:pt x="1674" y="382"/>
                  </a:lnTo>
                  <a:lnTo>
                    <a:pt x="1672" y="381"/>
                  </a:lnTo>
                  <a:lnTo>
                    <a:pt x="1669" y="379"/>
                  </a:lnTo>
                  <a:lnTo>
                    <a:pt x="1668" y="377"/>
                  </a:lnTo>
                  <a:lnTo>
                    <a:pt x="1610" y="271"/>
                  </a:lnTo>
                  <a:lnTo>
                    <a:pt x="1552" y="377"/>
                  </a:lnTo>
                  <a:lnTo>
                    <a:pt x="1551" y="379"/>
                  </a:lnTo>
                  <a:lnTo>
                    <a:pt x="1549" y="381"/>
                  </a:lnTo>
                  <a:lnTo>
                    <a:pt x="1547" y="382"/>
                  </a:lnTo>
                  <a:lnTo>
                    <a:pt x="1544" y="384"/>
                  </a:lnTo>
                  <a:lnTo>
                    <a:pt x="1540" y="385"/>
                  </a:lnTo>
                  <a:lnTo>
                    <a:pt x="1533" y="385"/>
                  </a:lnTo>
                  <a:lnTo>
                    <a:pt x="1526" y="386"/>
                  </a:lnTo>
                  <a:lnTo>
                    <a:pt x="1516" y="386"/>
                  </a:lnTo>
                  <a:lnTo>
                    <a:pt x="1504" y="386"/>
                  </a:lnTo>
                  <a:lnTo>
                    <a:pt x="1496" y="385"/>
                  </a:lnTo>
                  <a:lnTo>
                    <a:pt x="1491" y="384"/>
                  </a:lnTo>
                  <a:lnTo>
                    <a:pt x="1487" y="381"/>
                  </a:lnTo>
                  <a:lnTo>
                    <a:pt x="1486" y="379"/>
                  </a:lnTo>
                  <a:lnTo>
                    <a:pt x="1486" y="374"/>
                  </a:lnTo>
                  <a:lnTo>
                    <a:pt x="1489" y="369"/>
                  </a:lnTo>
                  <a:lnTo>
                    <a:pt x="1493" y="362"/>
                  </a:lnTo>
                  <a:lnTo>
                    <a:pt x="1567" y="233"/>
                  </a:lnTo>
                  <a:lnTo>
                    <a:pt x="1498" y="113"/>
                  </a:lnTo>
                  <a:lnTo>
                    <a:pt x="1494" y="106"/>
                  </a:lnTo>
                  <a:lnTo>
                    <a:pt x="1492" y="100"/>
                  </a:lnTo>
                  <a:lnTo>
                    <a:pt x="1492" y="98"/>
                  </a:lnTo>
                  <a:lnTo>
                    <a:pt x="1492" y="96"/>
                  </a:lnTo>
                  <a:lnTo>
                    <a:pt x="1492" y="95"/>
                  </a:lnTo>
                  <a:lnTo>
                    <a:pt x="1493" y="94"/>
                  </a:lnTo>
                  <a:lnTo>
                    <a:pt x="1496" y="91"/>
                  </a:lnTo>
                  <a:lnTo>
                    <a:pt x="1503" y="90"/>
                  </a:lnTo>
                  <a:lnTo>
                    <a:pt x="1512" y="90"/>
                  </a:lnTo>
                  <a:lnTo>
                    <a:pt x="1525" y="89"/>
                  </a:lnTo>
                  <a:lnTo>
                    <a:pt x="1534" y="90"/>
                  </a:lnTo>
                  <a:lnTo>
                    <a:pt x="1542" y="90"/>
                  </a:lnTo>
                  <a:lnTo>
                    <a:pt x="1548" y="90"/>
                  </a:lnTo>
                  <a:lnTo>
                    <a:pt x="1552" y="91"/>
                  </a:lnTo>
                  <a:lnTo>
                    <a:pt x="1556" y="93"/>
                  </a:lnTo>
                  <a:lnTo>
                    <a:pt x="1558" y="95"/>
                  </a:lnTo>
                  <a:lnTo>
                    <a:pt x="1560" y="97"/>
                  </a:lnTo>
                  <a:lnTo>
                    <a:pt x="1561" y="99"/>
                  </a:lnTo>
                  <a:lnTo>
                    <a:pt x="1616" y="196"/>
                  </a:lnTo>
                  <a:lnTo>
                    <a:pt x="1668" y="99"/>
                  </a:lnTo>
                  <a:lnTo>
                    <a:pt x="1670" y="97"/>
                  </a:lnTo>
                  <a:lnTo>
                    <a:pt x="1672" y="95"/>
                  </a:lnTo>
                  <a:lnTo>
                    <a:pt x="1674" y="93"/>
                  </a:lnTo>
                  <a:lnTo>
                    <a:pt x="1676" y="91"/>
                  </a:lnTo>
                  <a:lnTo>
                    <a:pt x="1681" y="90"/>
                  </a:lnTo>
                  <a:lnTo>
                    <a:pt x="1686" y="90"/>
                  </a:lnTo>
                  <a:lnTo>
                    <a:pt x="1693" y="90"/>
                  </a:lnTo>
                  <a:lnTo>
                    <a:pt x="1703" y="89"/>
                  </a:lnTo>
                  <a:lnTo>
                    <a:pt x="1714" y="90"/>
                  </a:lnTo>
                  <a:lnTo>
                    <a:pt x="1722" y="90"/>
                  </a:lnTo>
                  <a:lnTo>
                    <a:pt x="1728" y="91"/>
                  </a:lnTo>
                  <a:lnTo>
                    <a:pt x="1732" y="94"/>
                  </a:lnTo>
                  <a:lnTo>
                    <a:pt x="1733" y="96"/>
                  </a:lnTo>
                  <a:lnTo>
                    <a:pt x="1733" y="100"/>
                  </a:lnTo>
                  <a:lnTo>
                    <a:pt x="1731" y="106"/>
                  </a:lnTo>
                  <a:lnTo>
                    <a:pt x="1727" y="113"/>
                  </a:lnTo>
                  <a:lnTo>
                    <a:pt x="1658" y="233"/>
                  </a:lnTo>
                  <a:lnTo>
                    <a:pt x="1732" y="362"/>
                  </a:lnTo>
                  <a:close/>
                  <a:moveTo>
                    <a:pt x="2024" y="376"/>
                  </a:moveTo>
                  <a:lnTo>
                    <a:pt x="2023" y="378"/>
                  </a:lnTo>
                  <a:lnTo>
                    <a:pt x="2022" y="380"/>
                  </a:lnTo>
                  <a:lnTo>
                    <a:pt x="2021" y="381"/>
                  </a:lnTo>
                  <a:lnTo>
                    <a:pt x="2017" y="384"/>
                  </a:lnTo>
                  <a:lnTo>
                    <a:pt x="2013" y="385"/>
                  </a:lnTo>
                  <a:lnTo>
                    <a:pt x="2007" y="385"/>
                  </a:lnTo>
                  <a:lnTo>
                    <a:pt x="2000" y="386"/>
                  </a:lnTo>
                  <a:lnTo>
                    <a:pt x="1992" y="386"/>
                  </a:lnTo>
                  <a:lnTo>
                    <a:pt x="1984" y="386"/>
                  </a:lnTo>
                  <a:lnTo>
                    <a:pt x="1976" y="385"/>
                  </a:lnTo>
                  <a:lnTo>
                    <a:pt x="1972" y="385"/>
                  </a:lnTo>
                  <a:lnTo>
                    <a:pt x="1967" y="384"/>
                  </a:lnTo>
                  <a:lnTo>
                    <a:pt x="1964" y="381"/>
                  </a:lnTo>
                  <a:lnTo>
                    <a:pt x="1963" y="380"/>
                  </a:lnTo>
                  <a:lnTo>
                    <a:pt x="1962" y="378"/>
                  </a:lnTo>
                  <a:lnTo>
                    <a:pt x="1960" y="376"/>
                  </a:lnTo>
                  <a:lnTo>
                    <a:pt x="1960" y="257"/>
                  </a:lnTo>
                  <a:lnTo>
                    <a:pt x="1844" y="257"/>
                  </a:lnTo>
                  <a:lnTo>
                    <a:pt x="1844" y="376"/>
                  </a:lnTo>
                  <a:lnTo>
                    <a:pt x="1844" y="378"/>
                  </a:lnTo>
                  <a:lnTo>
                    <a:pt x="1843" y="380"/>
                  </a:lnTo>
                  <a:lnTo>
                    <a:pt x="1841" y="381"/>
                  </a:lnTo>
                  <a:lnTo>
                    <a:pt x="1838" y="384"/>
                  </a:lnTo>
                  <a:lnTo>
                    <a:pt x="1834" y="385"/>
                  </a:lnTo>
                  <a:lnTo>
                    <a:pt x="1829" y="385"/>
                  </a:lnTo>
                  <a:lnTo>
                    <a:pt x="1822" y="386"/>
                  </a:lnTo>
                  <a:lnTo>
                    <a:pt x="1814" y="386"/>
                  </a:lnTo>
                  <a:lnTo>
                    <a:pt x="1805" y="386"/>
                  </a:lnTo>
                  <a:lnTo>
                    <a:pt x="1798" y="385"/>
                  </a:lnTo>
                  <a:lnTo>
                    <a:pt x="1792" y="385"/>
                  </a:lnTo>
                  <a:lnTo>
                    <a:pt x="1789" y="384"/>
                  </a:lnTo>
                  <a:lnTo>
                    <a:pt x="1785" y="381"/>
                  </a:lnTo>
                  <a:lnTo>
                    <a:pt x="1783" y="380"/>
                  </a:lnTo>
                  <a:lnTo>
                    <a:pt x="1782" y="378"/>
                  </a:lnTo>
                  <a:lnTo>
                    <a:pt x="1782" y="376"/>
                  </a:lnTo>
                  <a:lnTo>
                    <a:pt x="1782" y="99"/>
                  </a:lnTo>
                  <a:lnTo>
                    <a:pt x="1782" y="97"/>
                  </a:lnTo>
                  <a:lnTo>
                    <a:pt x="1783" y="95"/>
                  </a:lnTo>
                  <a:lnTo>
                    <a:pt x="1785" y="94"/>
                  </a:lnTo>
                  <a:lnTo>
                    <a:pt x="1789" y="93"/>
                  </a:lnTo>
                  <a:lnTo>
                    <a:pt x="1792" y="91"/>
                  </a:lnTo>
                  <a:lnTo>
                    <a:pt x="1798" y="90"/>
                  </a:lnTo>
                  <a:lnTo>
                    <a:pt x="1805" y="90"/>
                  </a:lnTo>
                  <a:lnTo>
                    <a:pt x="1814" y="89"/>
                  </a:lnTo>
                  <a:lnTo>
                    <a:pt x="1822" y="90"/>
                  </a:lnTo>
                  <a:lnTo>
                    <a:pt x="1829" y="90"/>
                  </a:lnTo>
                  <a:lnTo>
                    <a:pt x="1834" y="91"/>
                  </a:lnTo>
                  <a:lnTo>
                    <a:pt x="1838" y="93"/>
                  </a:lnTo>
                  <a:lnTo>
                    <a:pt x="1841" y="94"/>
                  </a:lnTo>
                  <a:lnTo>
                    <a:pt x="1843" y="95"/>
                  </a:lnTo>
                  <a:lnTo>
                    <a:pt x="1844" y="97"/>
                  </a:lnTo>
                  <a:lnTo>
                    <a:pt x="1844" y="99"/>
                  </a:lnTo>
                  <a:lnTo>
                    <a:pt x="1844" y="207"/>
                  </a:lnTo>
                  <a:lnTo>
                    <a:pt x="1960" y="207"/>
                  </a:lnTo>
                  <a:lnTo>
                    <a:pt x="1960" y="99"/>
                  </a:lnTo>
                  <a:lnTo>
                    <a:pt x="1962" y="97"/>
                  </a:lnTo>
                  <a:lnTo>
                    <a:pt x="1963" y="95"/>
                  </a:lnTo>
                  <a:lnTo>
                    <a:pt x="1964" y="94"/>
                  </a:lnTo>
                  <a:lnTo>
                    <a:pt x="1967" y="93"/>
                  </a:lnTo>
                  <a:lnTo>
                    <a:pt x="1972" y="91"/>
                  </a:lnTo>
                  <a:lnTo>
                    <a:pt x="1976" y="90"/>
                  </a:lnTo>
                  <a:lnTo>
                    <a:pt x="1984" y="90"/>
                  </a:lnTo>
                  <a:lnTo>
                    <a:pt x="1992" y="89"/>
                  </a:lnTo>
                  <a:lnTo>
                    <a:pt x="2000" y="90"/>
                  </a:lnTo>
                  <a:lnTo>
                    <a:pt x="2007" y="90"/>
                  </a:lnTo>
                  <a:lnTo>
                    <a:pt x="2013" y="91"/>
                  </a:lnTo>
                  <a:lnTo>
                    <a:pt x="2017" y="93"/>
                  </a:lnTo>
                  <a:lnTo>
                    <a:pt x="2021" y="94"/>
                  </a:lnTo>
                  <a:lnTo>
                    <a:pt x="2022" y="95"/>
                  </a:lnTo>
                  <a:lnTo>
                    <a:pt x="2023" y="97"/>
                  </a:lnTo>
                  <a:lnTo>
                    <a:pt x="2024" y="99"/>
                  </a:lnTo>
                  <a:lnTo>
                    <a:pt x="2024" y="376"/>
                  </a:lnTo>
                  <a:close/>
                  <a:moveTo>
                    <a:pt x="2344" y="377"/>
                  </a:moveTo>
                  <a:lnTo>
                    <a:pt x="2344" y="379"/>
                  </a:lnTo>
                  <a:lnTo>
                    <a:pt x="2343" y="380"/>
                  </a:lnTo>
                  <a:lnTo>
                    <a:pt x="2340" y="382"/>
                  </a:lnTo>
                  <a:lnTo>
                    <a:pt x="2337" y="384"/>
                  </a:lnTo>
                  <a:lnTo>
                    <a:pt x="2333" y="385"/>
                  </a:lnTo>
                  <a:lnTo>
                    <a:pt x="2328" y="385"/>
                  </a:lnTo>
                  <a:lnTo>
                    <a:pt x="2321" y="386"/>
                  </a:lnTo>
                  <a:lnTo>
                    <a:pt x="2312" y="386"/>
                  </a:lnTo>
                  <a:lnTo>
                    <a:pt x="2304" y="386"/>
                  </a:lnTo>
                  <a:lnTo>
                    <a:pt x="2297" y="385"/>
                  </a:lnTo>
                  <a:lnTo>
                    <a:pt x="2291" y="385"/>
                  </a:lnTo>
                  <a:lnTo>
                    <a:pt x="2288" y="384"/>
                  </a:lnTo>
                  <a:lnTo>
                    <a:pt x="2285" y="382"/>
                  </a:lnTo>
                  <a:lnTo>
                    <a:pt x="2282" y="380"/>
                  </a:lnTo>
                  <a:lnTo>
                    <a:pt x="2281" y="379"/>
                  </a:lnTo>
                  <a:lnTo>
                    <a:pt x="2281" y="377"/>
                  </a:lnTo>
                  <a:lnTo>
                    <a:pt x="2281" y="222"/>
                  </a:lnTo>
                  <a:lnTo>
                    <a:pt x="2281" y="213"/>
                  </a:lnTo>
                  <a:lnTo>
                    <a:pt x="2281" y="205"/>
                  </a:lnTo>
                  <a:lnTo>
                    <a:pt x="2282" y="197"/>
                  </a:lnTo>
                  <a:lnTo>
                    <a:pt x="2282" y="189"/>
                  </a:lnTo>
                  <a:lnTo>
                    <a:pt x="2281" y="189"/>
                  </a:lnTo>
                  <a:lnTo>
                    <a:pt x="2280" y="193"/>
                  </a:lnTo>
                  <a:lnTo>
                    <a:pt x="2278" y="197"/>
                  </a:lnTo>
                  <a:lnTo>
                    <a:pt x="2274" y="202"/>
                  </a:lnTo>
                  <a:lnTo>
                    <a:pt x="2272" y="206"/>
                  </a:lnTo>
                  <a:lnTo>
                    <a:pt x="2269" y="211"/>
                  </a:lnTo>
                  <a:lnTo>
                    <a:pt x="2265" y="215"/>
                  </a:lnTo>
                  <a:lnTo>
                    <a:pt x="2262" y="220"/>
                  </a:lnTo>
                  <a:lnTo>
                    <a:pt x="2258" y="224"/>
                  </a:lnTo>
                  <a:lnTo>
                    <a:pt x="2150" y="377"/>
                  </a:lnTo>
                  <a:lnTo>
                    <a:pt x="2148" y="379"/>
                  </a:lnTo>
                  <a:lnTo>
                    <a:pt x="2147" y="381"/>
                  </a:lnTo>
                  <a:lnTo>
                    <a:pt x="2145" y="382"/>
                  </a:lnTo>
                  <a:lnTo>
                    <a:pt x="2141" y="384"/>
                  </a:lnTo>
                  <a:lnTo>
                    <a:pt x="2138" y="385"/>
                  </a:lnTo>
                  <a:lnTo>
                    <a:pt x="2133" y="386"/>
                  </a:lnTo>
                  <a:lnTo>
                    <a:pt x="2128" y="386"/>
                  </a:lnTo>
                  <a:lnTo>
                    <a:pt x="2121" y="386"/>
                  </a:lnTo>
                  <a:lnTo>
                    <a:pt x="2113" y="386"/>
                  </a:lnTo>
                  <a:lnTo>
                    <a:pt x="2106" y="385"/>
                  </a:lnTo>
                  <a:lnTo>
                    <a:pt x="2101" y="385"/>
                  </a:lnTo>
                  <a:lnTo>
                    <a:pt x="2097" y="384"/>
                  </a:lnTo>
                  <a:lnTo>
                    <a:pt x="2095" y="382"/>
                  </a:lnTo>
                  <a:lnTo>
                    <a:pt x="2092" y="380"/>
                  </a:lnTo>
                  <a:lnTo>
                    <a:pt x="2092" y="378"/>
                  </a:lnTo>
                  <a:lnTo>
                    <a:pt x="2091" y="376"/>
                  </a:lnTo>
                  <a:lnTo>
                    <a:pt x="2091" y="99"/>
                  </a:lnTo>
                  <a:lnTo>
                    <a:pt x="2092" y="97"/>
                  </a:lnTo>
                  <a:lnTo>
                    <a:pt x="2094" y="95"/>
                  </a:lnTo>
                  <a:lnTo>
                    <a:pt x="2095" y="94"/>
                  </a:lnTo>
                  <a:lnTo>
                    <a:pt x="2098" y="93"/>
                  </a:lnTo>
                  <a:lnTo>
                    <a:pt x="2103" y="91"/>
                  </a:lnTo>
                  <a:lnTo>
                    <a:pt x="2108" y="90"/>
                  </a:lnTo>
                  <a:lnTo>
                    <a:pt x="2115" y="90"/>
                  </a:lnTo>
                  <a:lnTo>
                    <a:pt x="2123" y="89"/>
                  </a:lnTo>
                  <a:lnTo>
                    <a:pt x="2132" y="90"/>
                  </a:lnTo>
                  <a:lnTo>
                    <a:pt x="2139" y="90"/>
                  </a:lnTo>
                  <a:lnTo>
                    <a:pt x="2144" y="91"/>
                  </a:lnTo>
                  <a:lnTo>
                    <a:pt x="2148" y="93"/>
                  </a:lnTo>
                  <a:lnTo>
                    <a:pt x="2152" y="94"/>
                  </a:lnTo>
                  <a:lnTo>
                    <a:pt x="2153" y="95"/>
                  </a:lnTo>
                  <a:lnTo>
                    <a:pt x="2154" y="97"/>
                  </a:lnTo>
                  <a:lnTo>
                    <a:pt x="2155" y="99"/>
                  </a:lnTo>
                  <a:lnTo>
                    <a:pt x="2155" y="254"/>
                  </a:lnTo>
                  <a:lnTo>
                    <a:pt x="2155" y="262"/>
                  </a:lnTo>
                  <a:lnTo>
                    <a:pt x="2155" y="270"/>
                  </a:lnTo>
                  <a:lnTo>
                    <a:pt x="2154" y="278"/>
                  </a:lnTo>
                  <a:lnTo>
                    <a:pt x="2154" y="286"/>
                  </a:lnTo>
                  <a:lnTo>
                    <a:pt x="2154" y="286"/>
                  </a:lnTo>
                  <a:lnTo>
                    <a:pt x="2158" y="278"/>
                  </a:lnTo>
                  <a:lnTo>
                    <a:pt x="2164" y="269"/>
                  </a:lnTo>
                  <a:lnTo>
                    <a:pt x="2171" y="260"/>
                  </a:lnTo>
                  <a:lnTo>
                    <a:pt x="2178" y="251"/>
                  </a:lnTo>
                  <a:lnTo>
                    <a:pt x="2286" y="98"/>
                  </a:lnTo>
                  <a:lnTo>
                    <a:pt x="2287" y="96"/>
                  </a:lnTo>
                  <a:lnTo>
                    <a:pt x="2289" y="95"/>
                  </a:lnTo>
                  <a:lnTo>
                    <a:pt x="2291" y="93"/>
                  </a:lnTo>
                  <a:lnTo>
                    <a:pt x="2294" y="91"/>
                  </a:lnTo>
                  <a:lnTo>
                    <a:pt x="2298" y="90"/>
                  </a:lnTo>
                  <a:lnTo>
                    <a:pt x="2302" y="90"/>
                  </a:lnTo>
                  <a:lnTo>
                    <a:pt x="2307" y="90"/>
                  </a:lnTo>
                  <a:lnTo>
                    <a:pt x="2314" y="89"/>
                  </a:lnTo>
                  <a:lnTo>
                    <a:pt x="2322" y="90"/>
                  </a:lnTo>
                  <a:lnTo>
                    <a:pt x="2329" y="90"/>
                  </a:lnTo>
                  <a:lnTo>
                    <a:pt x="2335" y="91"/>
                  </a:lnTo>
                  <a:lnTo>
                    <a:pt x="2338" y="93"/>
                  </a:lnTo>
                  <a:lnTo>
                    <a:pt x="2341" y="94"/>
                  </a:lnTo>
                  <a:lnTo>
                    <a:pt x="2343" y="95"/>
                  </a:lnTo>
                  <a:lnTo>
                    <a:pt x="2344" y="97"/>
                  </a:lnTo>
                  <a:lnTo>
                    <a:pt x="2344" y="99"/>
                  </a:lnTo>
                  <a:lnTo>
                    <a:pt x="2344" y="377"/>
                  </a:lnTo>
                  <a:close/>
                  <a:moveTo>
                    <a:pt x="2623" y="377"/>
                  </a:moveTo>
                  <a:lnTo>
                    <a:pt x="2623" y="379"/>
                  </a:lnTo>
                  <a:lnTo>
                    <a:pt x="2622" y="380"/>
                  </a:lnTo>
                  <a:lnTo>
                    <a:pt x="2620" y="381"/>
                  </a:lnTo>
                  <a:lnTo>
                    <a:pt x="2617" y="384"/>
                  </a:lnTo>
                  <a:lnTo>
                    <a:pt x="2613" y="385"/>
                  </a:lnTo>
                  <a:lnTo>
                    <a:pt x="2608" y="385"/>
                  </a:lnTo>
                  <a:lnTo>
                    <a:pt x="2601" y="386"/>
                  </a:lnTo>
                  <a:lnTo>
                    <a:pt x="2593" y="386"/>
                  </a:lnTo>
                  <a:lnTo>
                    <a:pt x="2585" y="386"/>
                  </a:lnTo>
                  <a:lnTo>
                    <a:pt x="2578" y="385"/>
                  </a:lnTo>
                  <a:lnTo>
                    <a:pt x="2572" y="385"/>
                  </a:lnTo>
                  <a:lnTo>
                    <a:pt x="2568" y="384"/>
                  </a:lnTo>
                  <a:lnTo>
                    <a:pt x="2564" y="381"/>
                  </a:lnTo>
                  <a:lnTo>
                    <a:pt x="2562" y="380"/>
                  </a:lnTo>
                  <a:lnTo>
                    <a:pt x="2561" y="379"/>
                  </a:lnTo>
                  <a:lnTo>
                    <a:pt x="2561" y="377"/>
                  </a:lnTo>
                  <a:lnTo>
                    <a:pt x="2561" y="277"/>
                  </a:lnTo>
                  <a:lnTo>
                    <a:pt x="2548" y="277"/>
                  </a:lnTo>
                  <a:lnTo>
                    <a:pt x="2536" y="278"/>
                  </a:lnTo>
                  <a:lnTo>
                    <a:pt x="2523" y="279"/>
                  </a:lnTo>
                  <a:lnTo>
                    <a:pt x="2511" y="279"/>
                  </a:lnTo>
                  <a:lnTo>
                    <a:pt x="2498" y="279"/>
                  </a:lnTo>
                  <a:lnTo>
                    <a:pt x="2487" y="278"/>
                  </a:lnTo>
                  <a:lnTo>
                    <a:pt x="2476" y="277"/>
                  </a:lnTo>
                  <a:lnTo>
                    <a:pt x="2464" y="274"/>
                  </a:lnTo>
                  <a:lnTo>
                    <a:pt x="2454" y="272"/>
                  </a:lnTo>
                  <a:lnTo>
                    <a:pt x="2445" y="269"/>
                  </a:lnTo>
                  <a:lnTo>
                    <a:pt x="2436" y="264"/>
                  </a:lnTo>
                  <a:lnTo>
                    <a:pt x="2428" y="260"/>
                  </a:lnTo>
                  <a:lnTo>
                    <a:pt x="2421" y="254"/>
                  </a:lnTo>
                  <a:lnTo>
                    <a:pt x="2414" y="247"/>
                  </a:lnTo>
                  <a:lnTo>
                    <a:pt x="2410" y="239"/>
                  </a:lnTo>
                  <a:lnTo>
                    <a:pt x="2405" y="230"/>
                  </a:lnTo>
                  <a:lnTo>
                    <a:pt x="2401" y="220"/>
                  </a:lnTo>
                  <a:lnTo>
                    <a:pt x="2398" y="208"/>
                  </a:lnTo>
                  <a:lnTo>
                    <a:pt x="2397" y="196"/>
                  </a:lnTo>
                  <a:lnTo>
                    <a:pt x="2396" y="182"/>
                  </a:lnTo>
                  <a:lnTo>
                    <a:pt x="2396" y="99"/>
                  </a:lnTo>
                  <a:lnTo>
                    <a:pt x="2397" y="97"/>
                  </a:lnTo>
                  <a:lnTo>
                    <a:pt x="2398" y="95"/>
                  </a:lnTo>
                  <a:lnTo>
                    <a:pt x="2399" y="94"/>
                  </a:lnTo>
                  <a:lnTo>
                    <a:pt x="2403" y="93"/>
                  </a:lnTo>
                  <a:lnTo>
                    <a:pt x="2407" y="91"/>
                  </a:lnTo>
                  <a:lnTo>
                    <a:pt x="2412" y="90"/>
                  </a:lnTo>
                  <a:lnTo>
                    <a:pt x="2419" y="90"/>
                  </a:lnTo>
                  <a:lnTo>
                    <a:pt x="2427" y="89"/>
                  </a:lnTo>
                  <a:lnTo>
                    <a:pt x="2435" y="90"/>
                  </a:lnTo>
                  <a:lnTo>
                    <a:pt x="2443" y="90"/>
                  </a:lnTo>
                  <a:lnTo>
                    <a:pt x="2447" y="91"/>
                  </a:lnTo>
                  <a:lnTo>
                    <a:pt x="2452" y="93"/>
                  </a:lnTo>
                  <a:lnTo>
                    <a:pt x="2455" y="94"/>
                  </a:lnTo>
                  <a:lnTo>
                    <a:pt x="2457" y="95"/>
                  </a:lnTo>
                  <a:lnTo>
                    <a:pt x="2459" y="97"/>
                  </a:lnTo>
                  <a:lnTo>
                    <a:pt x="2460" y="99"/>
                  </a:lnTo>
                  <a:lnTo>
                    <a:pt x="2460" y="177"/>
                  </a:lnTo>
                  <a:lnTo>
                    <a:pt x="2460" y="189"/>
                  </a:lnTo>
                  <a:lnTo>
                    <a:pt x="2462" y="201"/>
                  </a:lnTo>
                  <a:lnTo>
                    <a:pt x="2464" y="205"/>
                  </a:lnTo>
                  <a:lnTo>
                    <a:pt x="2467" y="210"/>
                  </a:lnTo>
                  <a:lnTo>
                    <a:pt x="2469" y="213"/>
                  </a:lnTo>
                  <a:lnTo>
                    <a:pt x="2472" y="218"/>
                  </a:lnTo>
                  <a:lnTo>
                    <a:pt x="2476" y="220"/>
                  </a:lnTo>
                  <a:lnTo>
                    <a:pt x="2480" y="223"/>
                  </a:lnTo>
                  <a:lnTo>
                    <a:pt x="2485" y="226"/>
                  </a:lnTo>
                  <a:lnTo>
                    <a:pt x="2490" y="227"/>
                  </a:lnTo>
                  <a:lnTo>
                    <a:pt x="2503" y="230"/>
                  </a:lnTo>
                  <a:lnTo>
                    <a:pt x="2519" y="230"/>
                  </a:lnTo>
                  <a:lnTo>
                    <a:pt x="2530" y="230"/>
                  </a:lnTo>
                  <a:lnTo>
                    <a:pt x="2540" y="230"/>
                  </a:lnTo>
                  <a:lnTo>
                    <a:pt x="2551" y="229"/>
                  </a:lnTo>
                  <a:lnTo>
                    <a:pt x="2561" y="228"/>
                  </a:lnTo>
                  <a:lnTo>
                    <a:pt x="2561" y="99"/>
                  </a:lnTo>
                  <a:lnTo>
                    <a:pt x="2561" y="97"/>
                  </a:lnTo>
                  <a:lnTo>
                    <a:pt x="2562" y="95"/>
                  </a:lnTo>
                  <a:lnTo>
                    <a:pt x="2564" y="94"/>
                  </a:lnTo>
                  <a:lnTo>
                    <a:pt x="2568" y="93"/>
                  </a:lnTo>
                  <a:lnTo>
                    <a:pt x="2572" y="91"/>
                  </a:lnTo>
                  <a:lnTo>
                    <a:pt x="2578" y="90"/>
                  </a:lnTo>
                  <a:lnTo>
                    <a:pt x="2585" y="90"/>
                  </a:lnTo>
                  <a:lnTo>
                    <a:pt x="2593" y="89"/>
                  </a:lnTo>
                  <a:lnTo>
                    <a:pt x="2601" y="90"/>
                  </a:lnTo>
                  <a:lnTo>
                    <a:pt x="2608" y="90"/>
                  </a:lnTo>
                  <a:lnTo>
                    <a:pt x="2613" y="91"/>
                  </a:lnTo>
                  <a:lnTo>
                    <a:pt x="2617" y="93"/>
                  </a:lnTo>
                  <a:lnTo>
                    <a:pt x="2620" y="94"/>
                  </a:lnTo>
                  <a:lnTo>
                    <a:pt x="2622" y="95"/>
                  </a:lnTo>
                  <a:lnTo>
                    <a:pt x="2623" y="97"/>
                  </a:lnTo>
                  <a:lnTo>
                    <a:pt x="2623" y="99"/>
                  </a:lnTo>
                  <a:lnTo>
                    <a:pt x="2623" y="377"/>
                  </a:lnTo>
                  <a:close/>
                  <a:moveTo>
                    <a:pt x="2876" y="361"/>
                  </a:moveTo>
                  <a:lnTo>
                    <a:pt x="2875" y="367"/>
                  </a:lnTo>
                  <a:lnTo>
                    <a:pt x="2875" y="372"/>
                  </a:lnTo>
                  <a:lnTo>
                    <a:pt x="2874" y="376"/>
                  </a:lnTo>
                  <a:lnTo>
                    <a:pt x="2874" y="379"/>
                  </a:lnTo>
                  <a:lnTo>
                    <a:pt x="2871" y="381"/>
                  </a:lnTo>
                  <a:lnTo>
                    <a:pt x="2870" y="384"/>
                  </a:lnTo>
                  <a:lnTo>
                    <a:pt x="2868" y="384"/>
                  </a:lnTo>
                  <a:lnTo>
                    <a:pt x="2866" y="385"/>
                  </a:lnTo>
                  <a:lnTo>
                    <a:pt x="2710" y="385"/>
                  </a:lnTo>
                  <a:lnTo>
                    <a:pt x="2706" y="384"/>
                  </a:lnTo>
                  <a:lnTo>
                    <a:pt x="2703" y="384"/>
                  </a:lnTo>
                  <a:lnTo>
                    <a:pt x="2700" y="381"/>
                  </a:lnTo>
                  <a:lnTo>
                    <a:pt x="2697" y="380"/>
                  </a:lnTo>
                  <a:lnTo>
                    <a:pt x="2694" y="377"/>
                  </a:lnTo>
                  <a:lnTo>
                    <a:pt x="2693" y="374"/>
                  </a:lnTo>
                  <a:lnTo>
                    <a:pt x="2692" y="370"/>
                  </a:lnTo>
                  <a:lnTo>
                    <a:pt x="2692" y="365"/>
                  </a:lnTo>
                  <a:lnTo>
                    <a:pt x="2692" y="110"/>
                  </a:lnTo>
                  <a:lnTo>
                    <a:pt x="2692" y="105"/>
                  </a:lnTo>
                  <a:lnTo>
                    <a:pt x="2693" y="102"/>
                  </a:lnTo>
                  <a:lnTo>
                    <a:pt x="2694" y="98"/>
                  </a:lnTo>
                  <a:lnTo>
                    <a:pt x="2697" y="96"/>
                  </a:lnTo>
                  <a:lnTo>
                    <a:pt x="2700" y="94"/>
                  </a:lnTo>
                  <a:lnTo>
                    <a:pt x="2703" y="93"/>
                  </a:lnTo>
                  <a:lnTo>
                    <a:pt x="2706" y="91"/>
                  </a:lnTo>
                  <a:lnTo>
                    <a:pt x="2710" y="91"/>
                  </a:lnTo>
                  <a:lnTo>
                    <a:pt x="2866" y="91"/>
                  </a:lnTo>
                  <a:lnTo>
                    <a:pt x="2867" y="91"/>
                  </a:lnTo>
                  <a:lnTo>
                    <a:pt x="2869" y="93"/>
                  </a:lnTo>
                  <a:lnTo>
                    <a:pt x="2870" y="94"/>
                  </a:lnTo>
                  <a:lnTo>
                    <a:pt x="2871" y="96"/>
                  </a:lnTo>
                  <a:lnTo>
                    <a:pt x="2872" y="99"/>
                  </a:lnTo>
                  <a:lnTo>
                    <a:pt x="2874" y="104"/>
                  </a:lnTo>
                  <a:lnTo>
                    <a:pt x="2874" y="108"/>
                  </a:lnTo>
                  <a:lnTo>
                    <a:pt x="2875" y="114"/>
                  </a:lnTo>
                  <a:lnTo>
                    <a:pt x="2874" y="121"/>
                  </a:lnTo>
                  <a:lnTo>
                    <a:pt x="2874" y="125"/>
                  </a:lnTo>
                  <a:lnTo>
                    <a:pt x="2872" y="129"/>
                  </a:lnTo>
                  <a:lnTo>
                    <a:pt x="2871" y="132"/>
                  </a:lnTo>
                  <a:lnTo>
                    <a:pt x="2870" y="135"/>
                  </a:lnTo>
                  <a:lnTo>
                    <a:pt x="2869" y="137"/>
                  </a:lnTo>
                  <a:lnTo>
                    <a:pt x="2867" y="137"/>
                  </a:lnTo>
                  <a:lnTo>
                    <a:pt x="2866" y="138"/>
                  </a:lnTo>
                  <a:lnTo>
                    <a:pt x="2754" y="138"/>
                  </a:lnTo>
                  <a:lnTo>
                    <a:pt x="2754" y="210"/>
                  </a:lnTo>
                  <a:lnTo>
                    <a:pt x="2849" y="210"/>
                  </a:lnTo>
                  <a:lnTo>
                    <a:pt x="2850" y="210"/>
                  </a:lnTo>
                  <a:lnTo>
                    <a:pt x="2852" y="211"/>
                  </a:lnTo>
                  <a:lnTo>
                    <a:pt x="2853" y="212"/>
                  </a:lnTo>
                  <a:lnTo>
                    <a:pt x="2855" y="214"/>
                  </a:lnTo>
                  <a:lnTo>
                    <a:pt x="2857" y="218"/>
                  </a:lnTo>
                  <a:lnTo>
                    <a:pt x="2857" y="221"/>
                  </a:lnTo>
                  <a:lnTo>
                    <a:pt x="2858" y="227"/>
                  </a:lnTo>
                  <a:lnTo>
                    <a:pt x="2858" y="232"/>
                  </a:lnTo>
                  <a:lnTo>
                    <a:pt x="2858" y="238"/>
                  </a:lnTo>
                  <a:lnTo>
                    <a:pt x="2857" y="243"/>
                  </a:lnTo>
                  <a:lnTo>
                    <a:pt x="2857" y="247"/>
                  </a:lnTo>
                  <a:lnTo>
                    <a:pt x="2855" y="251"/>
                  </a:lnTo>
                  <a:lnTo>
                    <a:pt x="2853" y="253"/>
                  </a:lnTo>
                  <a:lnTo>
                    <a:pt x="2852" y="254"/>
                  </a:lnTo>
                  <a:lnTo>
                    <a:pt x="2850" y="255"/>
                  </a:lnTo>
                  <a:lnTo>
                    <a:pt x="2849" y="255"/>
                  </a:lnTo>
                  <a:lnTo>
                    <a:pt x="2754" y="255"/>
                  </a:lnTo>
                  <a:lnTo>
                    <a:pt x="2754" y="338"/>
                  </a:lnTo>
                  <a:lnTo>
                    <a:pt x="2866" y="338"/>
                  </a:lnTo>
                  <a:lnTo>
                    <a:pt x="2868" y="338"/>
                  </a:lnTo>
                  <a:lnTo>
                    <a:pt x="2870" y="339"/>
                  </a:lnTo>
                  <a:lnTo>
                    <a:pt x="2871" y="340"/>
                  </a:lnTo>
                  <a:lnTo>
                    <a:pt x="2874" y="343"/>
                  </a:lnTo>
                  <a:lnTo>
                    <a:pt x="2874" y="346"/>
                  </a:lnTo>
                  <a:lnTo>
                    <a:pt x="2875" y="349"/>
                  </a:lnTo>
                  <a:lnTo>
                    <a:pt x="2875" y="355"/>
                  </a:lnTo>
                  <a:lnTo>
                    <a:pt x="2876" y="361"/>
                  </a:lnTo>
                  <a:close/>
                  <a:moveTo>
                    <a:pt x="3135" y="340"/>
                  </a:moveTo>
                  <a:lnTo>
                    <a:pt x="3135" y="345"/>
                  </a:lnTo>
                  <a:lnTo>
                    <a:pt x="3134" y="349"/>
                  </a:lnTo>
                  <a:lnTo>
                    <a:pt x="3134" y="353"/>
                  </a:lnTo>
                  <a:lnTo>
                    <a:pt x="3133" y="356"/>
                  </a:lnTo>
                  <a:lnTo>
                    <a:pt x="3133" y="359"/>
                  </a:lnTo>
                  <a:lnTo>
                    <a:pt x="3132" y="361"/>
                  </a:lnTo>
                  <a:lnTo>
                    <a:pt x="3129" y="363"/>
                  </a:lnTo>
                  <a:lnTo>
                    <a:pt x="3127" y="365"/>
                  </a:lnTo>
                  <a:lnTo>
                    <a:pt x="3124" y="369"/>
                  </a:lnTo>
                  <a:lnTo>
                    <a:pt x="3117" y="372"/>
                  </a:lnTo>
                  <a:lnTo>
                    <a:pt x="3109" y="377"/>
                  </a:lnTo>
                  <a:lnTo>
                    <a:pt x="3099" y="380"/>
                  </a:lnTo>
                  <a:lnTo>
                    <a:pt x="3087" y="384"/>
                  </a:lnTo>
                  <a:lnTo>
                    <a:pt x="3074" y="387"/>
                  </a:lnTo>
                  <a:lnTo>
                    <a:pt x="3059" y="388"/>
                  </a:lnTo>
                  <a:lnTo>
                    <a:pt x="3043" y="389"/>
                  </a:lnTo>
                  <a:lnTo>
                    <a:pt x="3028" y="388"/>
                  </a:lnTo>
                  <a:lnTo>
                    <a:pt x="3014" y="387"/>
                  </a:lnTo>
                  <a:lnTo>
                    <a:pt x="2999" y="384"/>
                  </a:lnTo>
                  <a:lnTo>
                    <a:pt x="2986" y="380"/>
                  </a:lnTo>
                  <a:lnTo>
                    <a:pt x="2974" y="374"/>
                  </a:lnTo>
                  <a:lnTo>
                    <a:pt x="2962" y="368"/>
                  </a:lnTo>
                  <a:lnTo>
                    <a:pt x="2952" y="361"/>
                  </a:lnTo>
                  <a:lnTo>
                    <a:pt x="2943" y="352"/>
                  </a:lnTo>
                  <a:lnTo>
                    <a:pt x="2934" y="343"/>
                  </a:lnTo>
                  <a:lnTo>
                    <a:pt x="2926" y="331"/>
                  </a:lnTo>
                  <a:lnTo>
                    <a:pt x="2920" y="319"/>
                  </a:lnTo>
                  <a:lnTo>
                    <a:pt x="2915" y="306"/>
                  </a:lnTo>
                  <a:lnTo>
                    <a:pt x="2911" y="291"/>
                  </a:lnTo>
                  <a:lnTo>
                    <a:pt x="2908" y="276"/>
                  </a:lnTo>
                  <a:lnTo>
                    <a:pt x="2905" y="260"/>
                  </a:lnTo>
                  <a:lnTo>
                    <a:pt x="2905" y="241"/>
                  </a:lnTo>
                  <a:lnTo>
                    <a:pt x="2905" y="223"/>
                  </a:lnTo>
                  <a:lnTo>
                    <a:pt x="2908" y="206"/>
                  </a:lnTo>
                  <a:lnTo>
                    <a:pt x="2911" y="190"/>
                  </a:lnTo>
                  <a:lnTo>
                    <a:pt x="2916" y="176"/>
                  </a:lnTo>
                  <a:lnTo>
                    <a:pt x="2921" y="161"/>
                  </a:lnTo>
                  <a:lnTo>
                    <a:pt x="2928" y="148"/>
                  </a:lnTo>
                  <a:lnTo>
                    <a:pt x="2936" y="137"/>
                  </a:lnTo>
                  <a:lnTo>
                    <a:pt x="2945" y="127"/>
                  </a:lnTo>
                  <a:lnTo>
                    <a:pt x="2956" y="118"/>
                  </a:lnTo>
                  <a:lnTo>
                    <a:pt x="2966" y="110"/>
                  </a:lnTo>
                  <a:lnTo>
                    <a:pt x="2978" y="102"/>
                  </a:lnTo>
                  <a:lnTo>
                    <a:pt x="2991" y="96"/>
                  </a:lnTo>
                  <a:lnTo>
                    <a:pt x="3004" y="93"/>
                  </a:lnTo>
                  <a:lnTo>
                    <a:pt x="3018" y="89"/>
                  </a:lnTo>
                  <a:lnTo>
                    <a:pt x="3034" y="87"/>
                  </a:lnTo>
                  <a:lnTo>
                    <a:pt x="3049" y="86"/>
                  </a:lnTo>
                  <a:lnTo>
                    <a:pt x="3062" y="87"/>
                  </a:lnTo>
                  <a:lnTo>
                    <a:pt x="3074" y="88"/>
                  </a:lnTo>
                  <a:lnTo>
                    <a:pt x="3085" y="90"/>
                  </a:lnTo>
                  <a:lnTo>
                    <a:pt x="3097" y="94"/>
                  </a:lnTo>
                  <a:lnTo>
                    <a:pt x="3106" y="97"/>
                  </a:lnTo>
                  <a:lnTo>
                    <a:pt x="3115" y="102"/>
                  </a:lnTo>
                  <a:lnTo>
                    <a:pt x="3122" y="105"/>
                  </a:lnTo>
                  <a:lnTo>
                    <a:pt x="3126" y="108"/>
                  </a:lnTo>
                  <a:lnTo>
                    <a:pt x="3128" y="112"/>
                  </a:lnTo>
                  <a:lnTo>
                    <a:pt x="3131" y="114"/>
                  </a:lnTo>
                  <a:lnTo>
                    <a:pt x="3132" y="116"/>
                  </a:lnTo>
                  <a:lnTo>
                    <a:pt x="3133" y="119"/>
                  </a:lnTo>
                  <a:lnTo>
                    <a:pt x="3133" y="122"/>
                  </a:lnTo>
                  <a:lnTo>
                    <a:pt x="3133" y="127"/>
                  </a:lnTo>
                  <a:lnTo>
                    <a:pt x="3134" y="131"/>
                  </a:lnTo>
                  <a:lnTo>
                    <a:pt x="3134" y="137"/>
                  </a:lnTo>
                  <a:lnTo>
                    <a:pt x="3134" y="144"/>
                  </a:lnTo>
                  <a:lnTo>
                    <a:pt x="3133" y="148"/>
                  </a:lnTo>
                  <a:lnTo>
                    <a:pt x="3133" y="153"/>
                  </a:lnTo>
                  <a:lnTo>
                    <a:pt x="3132" y="156"/>
                  </a:lnTo>
                  <a:lnTo>
                    <a:pt x="3131" y="158"/>
                  </a:lnTo>
                  <a:lnTo>
                    <a:pt x="3128" y="161"/>
                  </a:lnTo>
                  <a:lnTo>
                    <a:pt x="3127" y="162"/>
                  </a:lnTo>
                  <a:lnTo>
                    <a:pt x="3125" y="162"/>
                  </a:lnTo>
                  <a:lnTo>
                    <a:pt x="3120" y="161"/>
                  </a:lnTo>
                  <a:lnTo>
                    <a:pt x="3116" y="158"/>
                  </a:lnTo>
                  <a:lnTo>
                    <a:pt x="3109" y="154"/>
                  </a:lnTo>
                  <a:lnTo>
                    <a:pt x="3101" y="149"/>
                  </a:lnTo>
                  <a:lnTo>
                    <a:pt x="3092" y="145"/>
                  </a:lnTo>
                  <a:lnTo>
                    <a:pt x="3081" y="140"/>
                  </a:lnTo>
                  <a:lnTo>
                    <a:pt x="3075" y="139"/>
                  </a:lnTo>
                  <a:lnTo>
                    <a:pt x="3067" y="137"/>
                  </a:lnTo>
                  <a:lnTo>
                    <a:pt x="3060" y="137"/>
                  </a:lnTo>
                  <a:lnTo>
                    <a:pt x="3052" y="137"/>
                  </a:lnTo>
                  <a:lnTo>
                    <a:pt x="3043" y="137"/>
                  </a:lnTo>
                  <a:lnTo>
                    <a:pt x="3034" y="138"/>
                  </a:lnTo>
                  <a:lnTo>
                    <a:pt x="3026" y="140"/>
                  </a:lnTo>
                  <a:lnTo>
                    <a:pt x="3019" y="144"/>
                  </a:lnTo>
                  <a:lnTo>
                    <a:pt x="3012" y="147"/>
                  </a:lnTo>
                  <a:lnTo>
                    <a:pt x="3006" y="152"/>
                  </a:lnTo>
                  <a:lnTo>
                    <a:pt x="3000" y="157"/>
                  </a:lnTo>
                  <a:lnTo>
                    <a:pt x="2994" y="164"/>
                  </a:lnTo>
                  <a:lnTo>
                    <a:pt x="2990" y="171"/>
                  </a:lnTo>
                  <a:lnTo>
                    <a:pt x="2985" y="179"/>
                  </a:lnTo>
                  <a:lnTo>
                    <a:pt x="2982" y="187"/>
                  </a:lnTo>
                  <a:lnTo>
                    <a:pt x="2978" y="196"/>
                  </a:lnTo>
                  <a:lnTo>
                    <a:pt x="2976" y="206"/>
                  </a:lnTo>
                  <a:lnTo>
                    <a:pt x="2975" y="216"/>
                  </a:lnTo>
                  <a:lnTo>
                    <a:pt x="2974" y="227"/>
                  </a:lnTo>
                  <a:lnTo>
                    <a:pt x="2974" y="238"/>
                  </a:lnTo>
                  <a:lnTo>
                    <a:pt x="2974" y="251"/>
                  </a:lnTo>
                  <a:lnTo>
                    <a:pt x="2975" y="262"/>
                  </a:lnTo>
                  <a:lnTo>
                    <a:pt x="2976" y="273"/>
                  </a:lnTo>
                  <a:lnTo>
                    <a:pt x="2979" y="284"/>
                  </a:lnTo>
                  <a:lnTo>
                    <a:pt x="2982" y="293"/>
                  </a:lnTo>
                  <a:lnTo>
                    <a:pt x="2986" y="301"/>
                  </a:lnTo>
                  <a:lnTo>
                    <a:pt x="2990" y="307"/>
                  </a:lnTo>
                  <a:lnTo>
                    <a:pt x="2995" y="314"/>
                  </a:lnTo>
                  <a:lnTo>
                    <a:pt x="3001" y="320"/>
                  </a:lnTo>
                  <a:lnTo>
                    <a:pt x="3007" y="324"/>
                  </a:lnTo>
                  <a:lnTo>
                    <a:pt x="3014" y="329"/>
                  </a:lnTo>
                  <a:lnTo>
                    <a:pt x="3020" y="332"/>
                  </a:lnTo>
                  <a:lnTo>
                    <a:pt x="3028" y="335"/>
                  </a:lnTo>
                  <a:lnTo>
                    <a:pt x="3036" y="337"/>
                  </a:lnTo>
                  <a:lnTo>
                    <a:pt x="3044" y="338"/>
                  </a:lnTo>
                  <a:lnTo>
                    <a:pt x="3053" y="338"/>
                  </a:lnTo>
                  <a:lnTo>
                    <a:pt x="3069" y="338"/>
                  </a:lnTo>
                  <a:lnTo>
                    <a:pt x="3083" y="335"/>
                  </a:lnTo>
                  <a:lnTo>
                    <a:pt x="3094" y="331"/>
                  </a:lnTo>
                  <a:lnTo>
                    <a:pt x="3103" y="327"/>
                  </a:lnTo>
                  <a:lnTo>
                    <a:pt x="3111" y="322"/>
                  </a:lnTo>
                  <a:lnTo>
                    <a:pt x="3118" y="319"/>
                  </a:lnTo>
                  <a:lnTo>
                    <a:pt x="3123" y="315"/>
                  </a:lnTo>
                  <a:lnTo>
                    <a:pt x="3126" y="314"/>
                  </a:lnTo>
                  <a:lnTo>
                    <a:pt x="3128" y="315"/>
                  </a:lnTo>
                  <a:lnTo>
                    <a:pt x="3131" y="315"/>
                  </a:lnTo>
                  <a:lnTo>
                    <a:pt x="3132" y="316"/>
                  </a:lnTo>
                  <a:lnTo>
                    <a:pt x="3133" y="319"/>
                  </a:lnTo>
                  <a:lnTo>
                    <a:pt x="3134" y="322"/>
                  </a:lnTo>
                  <a:lnTo>
                    <a:pt x="3134" y="327"/>
                  </a:lnTo>
                  <a:lnTo>
                    <a:pt x="3135" y="332"/>
                  </a:lnTo>
                  <a:lnTo>
                    <a:pt x="3135" y="340"/>
                  </a:lnTo>
                  <a:close/>
                  <a:moveTo>
                    <a:pt x="3410" y="377"/>
                  </a:moveTo>
                  <a:lnTo>
                    <a:pt x="3409" y="379"/>
                  </a:lnTo>
                  <a:lnTo>
                    <a:pt x="3408" y="380"/>
                  </a:lnTo>
                  <a:lnTo>
                    <a:pt x="3407" y="382"/>
                  </a:lnTo>
                  <a:lnTo>
                    <a:pt x="3404" y="384"/>
                  </a:lnTo>
                  <a:lnTo>
                    <a:pt x="3399" y="385"/>
                  </a:lnTo>
                  <a:lnTo>
                    <a:pt x="3393" y="385"/>
                  </a:lnTo>
                  <a:lnTo>
                    <a:pt x="3386" y="386"/>
                  </a:lnTo>
                  <a:lnTo>
                    <a:pt x="3377" y="386"/>
                  </a:lnTo>
                  <a:lnTo>
                    <a:pt x="3368" y="386"/>
                  </a:lnTo>
                  <a:lnTo>
                    <a:pt x="3360" y="385"/>
                  </a:lnTo>
                  <a:lnTo>
                    <a:pt x="3355" y="385"/>
                  </a:lnTo>
                  <a:lnTo>
                    <a:pt x="3350" y="384"/>
                  </a:lnTo>
                  <a:lnTo>
                    <a:pt x="3347" y="381"/>
                  </a:lnTo>
                  <a:lnTo>
                    <a:pt x="3344" y="380"/>
                  </a:lnTo>
                  <a:lnTo>
                    <a:pt x="3343" y="378"/>
                  </a:lnTo>
                  <a:lnTo>
                    <a:pt x="3342" y="374"/>
                  </a:lnTo>
                  <a:lnTo>
                    <a:pt x="3317" y="310"/>
                  </a:lnTo>
                  <a:lnTo>
                    <a:pt x="3311" y="296"/>
                  </a:lnTo>
                  <a:lnTo>
                    <a:pt x="3306" y="286"/>
                  </a:lnTo>
                  <a:lnTo>
                    <a:pt x="3300" y="277"/>
                  </a:lnTo>
                  <a:lnTo>
                    <a:pt x="3293" y="270"/>
                  </a:lnTo>
                  <a:lnTo>
                    <a:pt x="3285" y="264"/>
                  </a:lnTo>
                  <a:lnTo>
                    <a:pt x="3277" y="261"/>
                  </a:lnTo>
                  <a:lnTo>
                    <a:pt x="3268" y="260"/>
                  </a:lnTo>
                  <a:lnTo>
                    <a:pt x="3257" y="258"/>
                  </a:lnTo>
                  <a:lnTo>
                    <a:pt x="3243" y="258"/>
                  </a:lnTo>
                  <a:lnTo>
                    <a:pt x="3243" y="376"/>
                  </a:lnTo>
                  <a:lnTo>
                    <a:pt x="3243" y="378"/>
                  </a:lnTo>
                  <a:lnTo>
                    <a:pt x="3242" y="380"/>
                  </a:lnTo>
                  <a:lnTo>
                    <a:pt x="3240" y="382"/>
                  </a:lnTo>
                  <a:lnTo>
                    <a:pt x="3236" y="384"/>
                  </a:lnTo>
                  <a:lnTo>
                    <a:pt x="3233" y="385"/>
                  </a:lnTo>
                  <a:lnTo>
                    <a:pt x="3227" y="385"/>
                  </a:lnTo>
                  <a:lnTo>
                    <a:pt x="3220" y="386"/>
                  </a:lnTo>
                  <a:lnTo>
                    <a:pt x="3211" y="386"/>
                  </a:lnTo>
                  <a:lnTo>
                    <a:pt x="3203" y="386"/>
                  </a:lnTo>
                  <a:lnTo>
                    <a:pt x="3197" y="385"/>
                  </a:lnTo>
                  <a:lnTo>
                    <a:pt x="3191" y="385"/>
                  </a:lnTo>
                  <a:lnTo>
                    <a:pt x="3186" y="384"/>
                  </a:lnTo>
                  <a:lnTo>
                    <a:pt x="3184" y="382"/>
                  </a:lnTo>
                  <a:lnTo>
                    <a:pt x="3182" y="380"/>
                  </a:lnTo>
                  <a:lnTo>
                    <a:pt x="3181" y="378"/>
                  </a:lnTo>
                  <a:lnTo>
                    <a:pt x="3181" y="376"/>
                  </a:lnTo>
                  <a:lnTo>
                    <a:pt x="3181" y="99"/>
                  </a:lnTo>
                  <a:lnTo>
                    <a:pt x="3181" y="97"/>
                  </a:lnTo>
                  <a:lnTo>
                    <a:pt x="3182" y="95"/>
                  </a:lnTo>
                  <a:lnTo>
                    <a:pt x="3184" y="94"/>
                  </a:lnTo>
                  <a:lnTo>
                    <a:pt x="3186" y="93"/>
                  </a:lnTo>
                  <a:lnTo>
                    <a:pt x="3191" y="91"/>
                  </a:lnTo>
                  <a:lnTo>
                    <a:pt x="3197" y="90"/>
                  </a:lnTo>
                  <a:lnTo>
                    <a:pt x="3203" y="90"/>
                  </a:lnTo>
                  <a:lnTo>
                    <a:pt x="3211" y="89"/>
                  </a:lnTo>
                  <a:lnTo>
                    <a:pt x="3220" y="90"/>
                  </a:lnTo>
                  <a:lnTo>
                    <a:pt x="3227" y="90"/>
                  </a:lnTo>
                  <a:lnTo>
                    <a:pt x="3233" y="91"/>
                  </a:lnTo>
                  <a:lnTo>
                    <a:pt x="3236" y="93"/>
                  </a:lnTo>
                  <a:lnTo>
                    <a:pt x="3240" y="94"/>
                  </a:lnTo>
                  <a:lnTo>
                    <a:pt x="3242" y="95"/>
                  </a:lnTo>
                  <a:lnTo>
                    <a:pt x="3243" y="97"/>
                  </a:lnTo>
                  <a:lnTo>
                    <a:pt x="3243" y="99"/>
                  </a:lnTo>
                  <a:lnTo>
                    <a:pt x="3243" y="210"/>
                  </a:lnTo>
                  <a:lnTo>
                    <a:pt x="3257" y="210"/>
                  </a:lnTo>
                  <a:lnTo>
                    <a:pt x="3267" y="208"/>
                  </a:lnTo>
                  <a:lnTo>
                    <a:pt x="3276" y="206"/>
                  </a:lnTo>
                  <a:lnTo>
                    <a:pt x="3284" y="203"/>
                  </a:lnTo>
                  <a:lnTo>
                    <a:pt x="3291" y="198"/>
                  </a:lnTo>
                  <a:lnTo>
                    <a:pt x="3298" y="191"/>
                  </a:lnTo>
                  <a:lnTo>
                    <a:pt x="3303" y="182"/>
                  </a:lnTo>
                  <a:lnTo>
                    <a:pt x="3308" y="172"/>
                  </a:lnTo>
                  <a:lnTo>
                    <a:pt x="3314" y="160"/>
                  </a:lnTo>
                  <a:lnTo>
                    <a:pt x="3334" y="100"/>
                  </a:lnTo>
                  <a:lnTo>
                    <a:pt x="3335" y="98"/>
                  </a:lnTo>
                  <a:lnTo>
                    <a:pt x="3338" y="96"/>
                  </a:lnTo>
                  <a:lnTo>
                    <a:pt x="3340" y="94"/>
                  </a:lnTo>
                  <a:lnTo>
                    <a:pt x="3342" y="93"/>
                  </a:lnTo>
                  <a:lnTo>
                    <a:pt x="3347" y="91"/>
                  </a:lnTo>
                  <a:lnTo>
                    <a:pt x="3352" y="90"/>
                  </a:lnTo>
                  <a:lnTo>
                    <a:pt x="3359" y="90"/>
                  </a:lnTo>
                  <a:lnTo>
                    <a:pt x="3369" y="89"/>
                  </a:lnTo>
                  <a:lnTo>
                    <a:pt x="3377" y="90"/>
                  </a:lnTo>
                  <a:lnTo>
                    <a:pt x="3384" y="90"/>
                  </a:lnTo>
                  <a:lnTo>
                    <a:pt x="3390" y="91"/>
                  </a:lnTo>
                  <a:lnTo>
                    <a:pt x="3394" y="91"/>
                  </a:lnTo>
                  <a:lnTo>
                    <a:pt x="3397" y="93"/>
                  </a:lnTo>
                  <a:lnTo>
                    <a:pt x="3399" y="95"/>
                  </a:lnTo>
                  <a:lnTo>
                    <a:pt x="3400" y="96"/>
                  </a:lnTo>
                  <a:lnTo>
                    <a:pt x="3400" y="99"/>
                  </a:lnTo>
                  <a:lnTo>
                    <a:pt x="3400" y="102"/>
                  </a:lnTo>
                  <a:lnTo>
                    <a:pt x="3399" y="106"/>
                  </a:lnTo>
                  <a:lnTo>
                    <a:pt x="3398" y="111"/>
                  </a:lnTo>
                  <a:lnTo>
                    <a:pt x="3396" y="118"/>
                  </a:lnTo>
                  <a:lnTo>
                    <a:pt x="3374" y="170"/>
                  </a:lnTo>
                  <a:lnTo>
                    <a:pt x="3368" y="182"/>
                  </a:lnTo>
                  <a:lnTo>
                    <a:pt x="3363" y="194"/>
                  </a:lnTo>
                  <a:lnTo>
                    <a:pt x="3357" y="204"/>
                  </a:lnTo>
                  <a:lnTo>
                    <a:pt x="3350" y="212"/>
                  </a:lnTo>
                  <a:lnTo>
                    <a:pt x="3344" y="218"/>
                  </a:lnTo>
                  <a:lnTo>
                    <a:pt x="3338" y="223"/>
                  </a:lnTo>
                  <a:lnTo>
                    <a:pt x="3330" y="228"/>
                  </a:lnTo>
                  <a:lnTo>
                    <a:pt x="3322" y="231"/>
                  </a:lnTo>
                  <a:lnTo>
                    <a:pt x="3322" y="231"/>
                  </a:lnTo>
                  <a:lnTo>
                    <a:pt x="3331" y="235"/>
                  </a:lnTo>
                  <a:lnTo>
                    <a:pt x="3339" y="239"/>
                  </a:lnTo>
                  <a:lnTo>
                    <a:pt x="3347" y="245"/>
                  </a:lnTo>
                  <a:lnTo>
                    <a:pt x="3354" y="252"/>
                  </a:lnTo>
                  <a:lnTo>
                    <a:pt x="3360" y="261"/>
                  </a:lnTo>
                  <a:lnTo>
                    <a:pt x="3366" y="270"/>
                  </a:lnTo>
                  <a:lnTo>
                    <a:pt x="3373" y="282"/>
                  </a:lnTo>
                  <a:lnTo>
                    <a:pt x="3380" y="297"/>
                  </a:lnTo>
                  <a:lnTo>
                    <a:pt x="3405" y="357"/>
                  </a:lnTo>
                  <a:lnTo>
                    <a:pt x="3408" y="365"/>
                  </a:lnTo>
                  <a:lnTo>
                    <a:pt x="3409" y="371"/>
                  </a:lnTo>
                  <a:lnTo>
                    <a:pt x="3409" y="373"/>
                  </a:lnTo>
                  <a:lnTo>
                    <a:pt x="341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99038" y="1196975"/>
              <a:ext cx="1173162" cy="122238"/>
            </a:xfrm>
            <a:custGeom>
              <a:avLst/>
              <a:gdLst>
                <a:gd name="T0" fmla="*/ 190 w 3695"/>
                <a:gd name="T1" fmla="*/ 213 h 389"/>
                <a:gd name="T2" fmla="*/ 42 w 3695"/>
                <a:gd name="T3" fmla="*/ 386 h 389"/>
                <a:gd name="T4" fmla="*/ 32 w 3695"/>
                <a:gd name="T5" fmla="*/ 89 h 389"/>
                <a:gd name="T6" fmla="*/ 193 w 3695"/>
                <a:gd name="T7" fmla="*/ 98 h 389"/>
                <a:gd name="T8" fmla="*/ 572 w 3695"/>
                <a:gd name="T9" fmla="*/ 379 h 389"/>
                <a:gd name="T10" fmla="*/ 511 w 3695"/>
                <a:gd name="T11" fmla="*/ 197 h 389"/>
                <a:gd name="T12" fmla="*/ 349 w 3695"/>
                <a:gd name="T13" fmla="*/ 386 h 389"/>
                <a:gd name="T14" fmla="*/ 367 w 3695"/>
                <a:gd name="T15" fmla="*/ 90 h 389"/>
                <a:gd name="T16" fmla="*/ 517 w 3695"/>
                <a:gd name="T17" fmla="*/ 95 h 389"/>
                <a:gd name="T18" fmla="*/ 533 w 3695"/>
                <a:gd name="T19" fmla="*/ 30 h 389"/>
                <a:gd name="T20" fmla="*/ 393 w 3695"/>
                <a:gd name="T21" fmla="*/ 65 h 389"/>
                <a:gd name="T22" fmla="*/ 397 w 3695"/>
                <a:gd name="T23" fmla="*/ 2 h 389"/>
                <a:gd name="T24" fmla="*/ 473 w 3695"/>
                <a:gd name="T25" fmla="*/ 31 h 389"/>
                <a:gd name="T26" fmla="*/ 536 w 3695"/>
                <a:gd name="T27" fmla="*/ 10 h 389"/>
                <a:gd name="T28" fmla="*/ 780 w 3695"/>
                <a:gd name="T29" fmla="*/ 387 h 389"/>
                <a:gd name="T30" fmla="*/ 761 w 3695"/>
                <a:gd name="T31" fmla="*/ 326 h 389"/>
                <a:gd name="T32" fmla="*/ 720 w 3695"/>
                <a:gd name="T33" fmla="*/ 100 h 389"/>
                <a:gd name="T34" fmla="*/ 860 w 3695"/>
                <a:gd name="T35" fmla="*/ 249 h 389"/>
                <a:gd name="T36" fmla="*/ 984 w 3695"/>
                <a:gd name="T37" fmla="*/ 95 h 389"/>
                <a:gd name="T38" fmla="*/ 1201 w 3695"/>
                <a:gd name="T39" fmla="*/ 380 h 389"/>
                <a:gd name="T40" fmla="*/ 1021 w 3695"/>
                <a:gd name="T41" fmla="*/ 380 h 389"/>
                <a:gd name="T42" fmla="*/ 1084 w 3695"/>
                <a:gd name="T43" fmla="*/ 99 h 389"/>
                <a:gd name="T44" fmla="*/ 1262 w 3695"/>
                <a:gd name="T45" fmla="*/ 99 h 389"/>
                <a:gd name="T46" fmla="*/ 1519 w 3695"/>
                <a:gd name="T47" fmla="*/ 222 h 389"/>
                <a:gd name="T48" fmla="*/ 1376 w 3695"/>
                <a:gd name="T49" fmla="*/ 385 h 389"/>
                <a:gd name="T50" fmla="*/ 1353 w 3695"/>
                <a:gd name="T51" fmla="*/ 90 h 389"/>
                <a:gd name="T52" fmla="*/ 1416 w 3695"/>
                <a:gd name="T53" fmla="*/ 251 h 389"/>
                <a:gd name="T54" fmla="*/ 1875 w 3695"/>
                <a:gd name="T55" fmla="*/ 296 h 389"/>
                <a:gd name="T56" fmla="*/ 1656 w 3695"/>
                <a:gd name="T57" fmla="*/ 380 h 389"/>
                <a:gd name="T58" fmla="*/ 1805 w 3695"/>
                <a:gd name="T59" fmla="*/ 98 h 389"/>
                <a:gd name="T60" fmla="*/ 1814 w 3695"/>
                <a:gd name="T61" fmla="*/ 226 h 389"/>
                <a:gd name="T62" fmla="*/ 1767 w 3695"/>
                <a:gd name="T63" fmla="*/ 138 h 389"/>
                <a:gd name="T64" fmla="*/ 1788 w 3695"/>
                <a:gd name="T65" fmla="*/ 262 h 389"/>
                <a:gd name="T66" fmla="*/ 2107 w 3695"/>
                <a:gd name="T67" fmla="*/ 379 h 389"/>
                <a:gd name="T68" fmla="*/ 1934 w 3695"/>
                <a:gd name="T69" fmla="*/ 94 h 389"/>
                <a:gd name="T70" fmla="*/ 2102 w 3695"/>
                <a:gd name="T71" fmla="*/ 137 h 389"/>
                <a:gd name="T72" fmla="*/ 2084 w 3695"/>
                <a:gd name="T73" fmla="*/ 255 h 389"/>
                <a:gd name="T74" fmla="*/ 2360 w 3695"/>
                <a:gd name="T75" fmla="*/ 241 h 389"/>
                <a:gd name="T76" fmla="*/ 2205 w 3695"/>
                <a:gd name="T77" fmla="*/ 386 h 389"/>
                <a:gd name="T78" fmla="*/ 2260 w 3695"/>
                <a:gd name="T79" fmla="*/ 91 h 389"/>
                <a:gd name="T80" fmla="*/ 2312 w 3695"/>
                <a:gd name="T81" fmla="*/ 185 h 389"/>
                <a:gd name="T82" fmla="*/ 2298 w 3695"/>
                <a:gd name="T83" fmla="*/ 222 h 389"/>
                <a:gd name="T84" fmla="*/ 2580 w 3695"/>
                <a:gd name="T85" fmla="*/ 387 h 389"/>
                <a:gd name="T86" fmla="*/ 2412 w 3695"/>
                <a:gd name="T87" fmla="*/ 223 h 389"/>
                <a:gd name="T88" fmla="*/ 2603 w 3695"/>
                <a:gd name="T89" fmla="*/ 94 h 389"/>
                <a:gd name="T90" fmla="*/ 2634 w 3695"/>
                <a:gd name="T91" fmla="*/ 162 h 389"/>
                <a:gd name="T92" fmla="*/ 2501 w 3695"/>
                <a:gd name="T93" fmla="*/ 164 h 389"/>
                <a:gd name="T94" fmla="*/ 2520 w 3695"/>
                <a:gd name="T95" fmla="*/ 329 h 389"/>
                <a:gd name="T96" fmla="*/ 2641 w 3695"/>
                <a:gd name="T97" fmla="*/ 327 h 389"/>
                <a:gd name="T98" fmla="*/ 2876 w 3695"/>
                <a:gd name="T99" fmla="*/ 377 h 389"/>
                <a:gd name="T100" fmla="*/ 2736 w 3695"/>
                <a:gd name="T101" fmla="*/ 384 h 389"/>
                <a:gd name="T102" fmla="*/ 2703 w 3695"/>
                <a:gd name="T103" fmla="*/ 90 h 389"/>
                <a:gd name="T104" fmla="*/ 2766 w 3695"/>
                <a:gd name="T105" fmla="*/ 260 h 389"/>
                <a:gd name="T106" fmla="*/ 2940 w 3695"/>
                <a:gd name="T107" fmla="*/ 377 h 389"/>
                <a:gd name="T108" fmla="*/ 3094 w 3695"/>
                <a:gd name="T109" fmla="*/ 386 h 389"/>
                <a:gd name="T110" fmla="*/ 2976 w 3695"/>
                <a:gd name="T111" fmla="*/ 110 h 389"/>
                <a:gd name="T112" fmla="*/ 3433 w 3695"/>
                <a:gd name="T113" fmla="*/ 372 h 389"/>
                <a:gd name="T114" fmla="*/ 3253 w 3695"/>
                <a:gd name="T115" fmla="*/ 98 h 389"/>
                <a:gd name="T116" fmla="*/ 3430 w 3695"/>
                <a:gd name="T117" fmla="*/ 135 h 389"/>
                <a:gd name="T118" fmla="*/ 3413 w 3695"/>
                <a:gd name="T119" fmla="*/ 253 h 389"/>
                <a:gd name="T120" fmla="*/ 3692 w 3695"/>
                <a:gd name="T121" fmla="*/ 135 h 389"/>
                <a:gd name="T122" fmla="*/ 3548 w 3695"/>
                <a:gd name="T123" fmla="*/ 381 h 389"/>
                <a:gd name="T124" fmla="*/ 3463 w 3695"/>
                <a:gd name="T125" fmla="*/ 9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95" h="389">
                  <a:moveTo>
                    <a:pt x="252" y="377"/>
                  </a:moveTo>
                  <a:lnTo>
                    <a:pt x="252" y="379"/>
                  </a:lnTo>
                  <a:lnTo>
                    <a:pt x="250" y="380"/>
                  </a:lnTo>
                  <a:lnTo>
                    <a:pt x="249" y="382"/>
                  </a:lnTo>
                  <a:lnTo>
                    <a:pt x="246" y="384"/>
                  </a:lnTo>
                  <a:lnTo>
                    <a:pt x="241" y="385"/>
                  </a:lnTo>
                  <a:lnTo>
                    <a:pt x="235" y="385"/>
                  </a:lnTo>
                  <a:lnTo>
                    <a:pt x="229" y="386"/>
                  </a:lnTo>
                  <a:lnTo>
                    <a:pt x="221" y="386"/>
                  </a:lnTo>
                  <a:lnTo>
                    <a:pt x="213" y="386"/>
                  </a:lnTo>
                  <a:lnTo>
                    <a:pt x="206" y="385"/>
                  </a:lnTo>
                  <a:lnTo>
                    <a:pt x="200" y="385"/>
                  </a:lnTo>
                  <a:lnTo>
                    <a:pt x="196" y="384"/>
                  </a:lnTo>
                  <a:lnTo>
                    <a:pt x="193" y="382"/>
                  </a:lnTo>
                  <a:lnTo>
                    <a:pt x="191" y="380"/>
                  </a:lnTo>
                  <a:lnTo>
                    <a:pt x="190" y="379"/>
                  </a:lnTo>
                  <a:lnTo>
                    <a:pt x="190" y="377"/>
                  </a:lnTo>
                  <a:lnTo>
                    <a:pt x="190" y="222"/>
                  </a:lnTo>
                  <a:lnTo>
                    <a:pt x="190" y="213"/>
                  </a:lnTo>
                  <a:lnTo>
                    <a:pt x="190" y="205"/>
                  </a:lnTo>
                  <a:lnTo>
                    <a:pt x="190" y="197"/>
                  </a:lnTo>
                  <a:lnTo>
                    <a:pt x="190" y="189"/>
                  </a:lnTo>
                  <a:lnTo>
                    <a:pt x="190" y="189"/>
                  </a:lnTo>
                  <a:lnTo>
                    <a:pt x="188" y="193"/>
                  </a:lnTo>
                  <a:lnTo>
                    <a:pt x="185" y="197"/>
                  </a:lnTo>
                  <a:lnTo>
                    <a:pt x="183" y="202"/>
                  </a:lnTo>
                  <a:lnTo>
                    <a:pt x="180" y="206"/>
                  </a:lnTo>
                  <a:lnTo>
                    <a:pt x="176" y="211"/>
                  </a:lnTo>
                  <a:lnTo>
                    <a:pt x="173" y="215"/>
                  </a:lnTo>
                  <a:lnTo>
                    <a:pt x="171" y="220"/>
                  </a:lnTo>
                  <a:lnTo>
                    <a:pt x="167" y="224"/>
                  </a:lnTo>
                  <a:lnTo>
                    <a:pt x="59" y="377"/>
                  </a:lnTo>
                  <a:lnTo>
                    <a:pt x="57" y="379"/>
                  </a:lnTo>
                  <a:lnTo>
                    <a:pt x="55" y="381"/>
                  </a:lnTo>
                  <a:lnTo>
                    <a:pt x="52" y="382"/>
                  </a:lnTo>
                  <a:lnTo>
                    <a:pt x="50" y="38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36" y="386"/>
                  </a:lnTo>
                  <a:lnTo>
                    <a:pt x="30" y="386"/>
                  </a:lnTo>
                  <a:lnTo>
                    <a:pt x="20" y="386"/>
                  </a:lnTo>
                  <a:lnTo>
                    <a:pt x="15" y="385"/>
                  </a:lnTo>
                  <a:lnTo>
                    <a:pt x="9" y="385"/>
                  </a:lnTo>
                  <a:lnTo>
                    <a:pt x="6" y="384"/>
                  </a:lnTo>
                  <a:lnTo>
                    <a:pt x="2" y="382"/>
                  </a:lnTo>
                  <a:lnTo>
                    <a:pt x="1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1" y="95"/>
                  </a:lnTo>
                  <a:lnTo>
                    <a:pt x="3" y="94"/>
                  </a:lnTo>
                  <a:lnTo>
                    <a:pt x="7" y="93"/>
                  </a:lnTo>
                  <a:lnTo>
                    <a:pt x="11" y="91"/>
                  </a:lnTo>
                  <a:lnTo>
                    <a:pt x="16" y="90"/>
                  </a:lnTo>
                  <a:lnTo>
                    <a:pt x="23" y="90"/>
                  </a:lnTo>
                  <a:lnTo>
                    <a:pt x="32" y="89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2" y="91"/>
                  </a:lnTo>
                  <a:lnTo>
                    <a:pt x="57" y="93"/>
                  </a:lnTo>
                  <a:lnTo>
                    <a:pt x="59" y="94"/>
                  </a:lnTo>
                  <a:lnTo>
                    <a:pt x="61" y="95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3" y="254"/>
                  </a:lnTo>
                  <a:lnTo>
                    <a:pt x="63" y="262"/>
                  </a:lnTo>
                  <a:lnTo>
                    <a:pt x="63" y="270"/>
                  </a:lnTo>
                  <a:lnTo>
                    <a:pt x="63" y="278"/>
                  </a:lnTo>
                  <a:lnTo>
                    <a:pt x="61" y="286"/>
                  </a:lnTo>
                  <a:lnTo>
                    <a:pt x="63" y="286"/>
                  </a:lnTo>
                  <a:lnTo>
                    <a:pt x="67" y="278"/>
                  </a:lnTo>
                  <a:lnTo>
                    <a:pt x="73" y="269"/>
                  </a:lnTo>
                  <a:lnTo>
                    <a:pt x="78" y="260"/>
                  </a:lnTo>
                  <a:lnTo>
                    <a:pt x="85" y="251"/>
                  </a:lnTo>
                  <a:lnTo>
                    <a:pt x="193" y="98"/>
                  </a:lnTo>
                  <a:lnTo>
                    <a:pt x="196" y="96"/>
                  </a:lnTo>
                  <a:lnTo>
                    <a:pt x="197" y="95"/>
                  </a:lnTo>
                  <a:lnTo>
                    <a:pt x="199" y="93"/>
                  </a:lnTo>
                  <a:lnTo>
                    <a:pt x="202" y="91"/>
                  </a:lnTo>
                  <a:lnTo>
                    <a:pt x="206" y="90"/>
                  </a:lnTo>
                  <a:lnTo>
                    <a:pt x="210" y="90"/>
                  </a:lnTo>
                  <a:lnTo>
                    <a:pt x="216" y="90"/>
                  </a:lnTo>
                  <a:lnTo>
                    <a:pt x="223" y="89"/>
                  </a:lnTo>
                  <a:lnTo>
                    <a:pt x="231" y="90"/>
                  </a:lnTo>
                  <a:lnTo>
                    <a:pt x="238" y="90"/>
                  </a:lnTo>
                  <a:lnTo>
                    <a:pt x="242" y="91"/>
                  </a:lnTo>
                  <a:lnTo>
                    <a:pt x="247" y="93"/>
                  </a:lnTo>
                  <a:lnTo>
                    <a:pt x="249" y="94"/>
                  </a:lnTo>
                  <a:lnTo>
                    <a:pt x="251" y="95"/>
                  </a:lnTo>
                  <a:lnTo>
                    <a:pt x="252" y="97"/>
                  </a:lnTo>
                  <a:lnTo>
                    <a:pt x="252" y="99"/>
                  </a:lnTo>
                  <a:lnTo>
                    <a:pt x="252" y="377"/>
                  </a:lnTo>
                  <a:close/>
                  <a:moveTo>
                    <a:pt x="572" y="377"/>
                  </a:moveTo>
                  <a:lnTo>
                    <a:pt x="572" y="379"/>
                  </a:lnTo>
                  <a:lnTo>
                    <a:pt x="571" y="380"/>
                  </a:lnTo>
                  <a:lnTo>
                    <a:pt x="569" y="382"/>
                  </a:lnTo>
                  <a:lnTo>
                    <a:pt x="566" y="384"/>
                  </a:lnTo>
                  <a:lnTo>
                    <a:pt x="562" y="385"/>
                  </a:lnTo>
                  <a:lnTo>
                    <a:pt x="556" y="385"/>
                  </a:lnTo>
                  <a:lnTo>
                    <a:pt x="549" y="386"/>
                  </a:lnTo>
                  <a:lnTo>
                    <a:pt x="541" y="386"/>
                  </a:lnTo>
                  <a:lnTo>
                    <a:pt x="532" y="386"/>
                  </a:lnTo>
                  <a:lnTo>
                    <a:pt x="525" y="385"/>
                  </a:lnTo>
                  <a:lnTo>
                    <a:pt x="520" y="385"/>
                  </a:lnTo>
                  <a:lnTo>
                    <a:pt x="516" y="384"/>
                  </a:lnTo>
                  <a:lnTo>
                    <a:pt x="513" y="382"/>
                  </a:lnTo>
                  <a:lnTo>
                    <a:pt x="511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9" y="222"/>
                  </a:lnTo>
                  <a:lnTo>
                    <a:pt x="509" y="213"/>
                  </a:lnTo>
                  <a:lnTo>
                    <a:pt x="509" y="205"/>
                  </a:lnTo>
                  <a:lnTo>
                    <a:pt x="511" y="19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8" y="193"/>
                  </a:lnTo>
                  <a:lnTo>
                    <a:pt x="506" y="197"/>
                  </a:lnTo>
                  <a:lnTo>
                    <a:pt x="503" y="202"/>
                  </a:lnTo>
                  <a:lnTo>
                    <a:pt x="500" y="206"/>
                  </a:lnTo>
                  <a:lnTo>
                    <a:pt x="497" y="211"/>
                  </a:lnTo>
                  <a:lnTo>
                    <a:pt x="494" y="215"/>
                  </a:lnTo>
                  <a:lnTo>
                    <a:pt x="490" y="220"/>
                  </a:lnTo>
                  <a:lnTo>
                    <a:pt x="487" y="224"/>
                  </a:lnTo>
                  <a:lnTo>
                    <a:pt x="379" y="377"/>
                  </a:lnTo>
                  <a:lnTo>
                    <a:pt x="378" y="379"/>
                  </a:lnTo>
                  <a:lnTo>
                    <a:pt x="375" y="381"/>
                  </a:lnTo>
                  <a:lnTo>
                    <a:pt x="373" y="382"/>
                  </a:lnTo>
                  <a:lnTo>
                    <a:pt x="370" y="384"/>
                  </a:lnTo>
                  <a:lnTo>
                    <a:pt x="366" y="385"/>
                  </a:lnTo>
                  <a:lnTo>
                    <a:pt x="362" y="386"/>
                  </a:lnTo>
                  <a:lnTo>
                    <a:pt x="356" y="386"/>
                  </a:lnTo>
                  <a:lnTo>
                    <a:pt x="349" y="386"/>
                  </a:lnTo>
                  <a:lnTo>
                    <a:pt x="341" y="386"/>
                  </a:lnTo>
                  <a:lnTo>
                    <a:pt x="334" y="385"/>
                  </a:lnTo>
                  <a:lnTo>
                    <a:pt x="330" y="385"/>
                  </a:lnTo>
                  <a:lnTo>
                    <a:pt x="325" y="384"/>
                  </a:lnTo>
                  <a:lnTo>
                    <a:pt x="323" y="382"/>
                  </a:lnTo>
                  <a:lnTo>
                    <a:pt x="321" y="380"/>
                  </a:lnTo>
                  <a:lnTo>
                    <a:pt x="321" y="378"/>
                  </a:lnTo>
                  <a:lnTo>
                    <a:pt x="320" y="376"/>
                  </a:lnTo>
                  <a:lnTo>
                    <a:pt x="320" y="99"/>
                  </a:lnTo>
                  <a:lnTo>
                    <a:pt x="321" y="97"/>
                  </a:lnTo>
                  <a:lnTo>
                    <a:pt x="322" y="95"/>
                  </a:lnTo>
                  <a:lnTo>
                    <a:pt x="324" y="94"/>
                  </a:lnTo>
                  <a:lnTo>
                    <a:pt x="326" y="93"/>
                  </a:lnTo>
                  <a:lnTo>
                    <a:pt x="331" y="91"/>
                  </a:lnTo>
                  <a:lnTo>
                    <a:pt x="337" y="90"/>
                  </a:lnTo>
                  <a:lnTo>
                    <a:pt x="343" y="90"/>
                  </a:lnTo>
                  <a:lnTo>
                    <a:pt x="351" y="89"/>
                  </a:lnTo>
                  <a:lnTo>
                    <a:pt x="360" y="90"/>
                  </a:lnTo>
                  <a:lnTo>
                    <a:pt x="367" y="90"/>
                  </a:lnTo>
                  <a:lnTo>
                    <a:pt x="372" y="91"/>
                  </a:lnTo>
                  <a:lnTo>
                    <a:pt x="376" y="93"/>
                  </a:lnTo>
                  <a:lnTo>
                    <a:pt x="380" y="94"/>
                  </a:lnTo>
                  <a:lnTo>
                    <a:pt x="382" y="95"/>
                  </a:lnTo>
                  <a:lnTo>
                    <a:pt x="383" y="97"/>
                  </a:lnTo>
                  <a:lnTo>
                    <a:pt x="383" y="99"/>
                  </a:lnTo>
                  <a:lnTo>
                    <a:pt x="383" y="254"/>
                  </a:lnTo>
                  <a:lnTo>
                    <a:pt x="383" y="262"/>
                  </a:lnTo>
                  <a:lnTo>
                    <a:pt x="383" y="270"/>
                  </a:lnTo>
                  <a:lnTo>
                    <a:pt x="382" y="278"/>
                  </a:lnTo>
                  <a:lnTo>
                    <a:pt x="382" y="286"/>
                  </a:lnTo>
                  <a:lnTo>
                    <a:pt x="382" y="286"/>
                  </a:lnTo>
                  <a:lnTo>
                    <a:pt x="387" y="278"/>
                  </a:lnTo>
                  <a:lnTo>
                    <a:pt x="393" y="269"/>
                  </a:lnTo>
                  <a:lnTo>
                    <a:pt x="399" y="260"/>
                  </a:lnTo>
                  <a:lnTo>
                    <a:pt x="406" y="251"/>
                  </a:lnTo>
                  <a:lnTo>
                    <a:pt x="514" y="98"/>
                  </a:lnTo>
                  <a:lnTo>
                    <a:pt x="515" y="96"/>
                  </a:lnTo>
                  <a:lnTo>
                    <a:pt x="517" y="95"/>
                  </a:lnTo>
                  <a:lnTo>
                    <a:pt x="520" y="93"/>
                  </a:lnTo>
                  <a:lnTo>
                    <a:pt x="522" y="91"/>
                  </a:lnTo>
                  <a:lnTo>
                    <a:pt x="527" y="90"/>
                  </a:lnTo>
                  <a:lnTo>
                    <a:pt x="531" y="90"/>
                  </a:lnTo>
                  <a:lnTo>
                    <a:pt x="536" y="90"/>
                  </a:lnTo>
                  <a:lnTo>
                    <a:pt x="542" y="89"/>
                  </a:lnTo>
                  <a:lnTo>
                    <a:pt x="552" y="90"/>
                  </a:lnTo>
                  <a:lnTo>
                    <a:pt x="557" y="90"/>
                  </a:lnTo>
                  <a:lnTo>
                    <a:pt x="563" y="91"/>
                  </a:lnTo>
                  <a:lnTo>
                    <a:pt x="566" y="93"/>
                  </a:lnTo>
                  <a:lnTo>
                    <a:pt x="570" y="94"/>
                  </a:lnTo>
                  <a:lnTo>
                    <a:pt x="571" y="95"/>
                  </a:lnTo>
                  <a:lnTo>
                    <a:pt x="572" y="97"/>
                  </a:lnTo>
                  <a:lnTo>
                    <a:pt x="572" y="99"/>
                  </a:lnTo>
                  <a:lnTo>
                    <a:pt x="572" y="377"/>
                  </a:lnTo>
                  <a:close/>
                  <a:moveTo>
                    <a:pt x="536" y="13"/>
                  </a:moveTo>
                  <a:lnTo>
                    <a:pt x="536" y="19"/>
                  </a:lnTo>
                  <a:lnTo>
                    <a:pt x="534" y="24"/>
                  </a:lnTo>
                  <a:lnTo>
                    <a:pt x="533" y="30"/>
                  </a:lnTo>
                  <a:lnTo>
                    <a:pt x="531" y="37"/>
                  </a:lnTo>
                  <a:lnTo>
                    <a:pt x="529" y="41"/>
                  </a:lnTo>
                  <a:lnTo>
                    <a:pt x="525" y="47"/>
                  </a:lnTo>
                  <a:lnTo>
                    <a:pt x="521" y="52"/>
                  </a:lnTo>
                  <a:lnTo>
                    <a:pt x="516" y="56"/>
                  </a:lnTo>
                  <a:lnTo>
                    <a:pt x="511" y="61"/>
                  </a:lnTo>
                  <a:lnTo>
                    <a:pt x="505" y="64"/>
                  </a:lnTo>
                  <a:lnTo>
                    <a:pt x="498" y="68"/>
                  </a:lnTo>
                  <a:lnTo>
                    <a:pt x="490" y="71"/>
                  </a:lnTo>
                  <a:lnTo>
                    <a:pt x="481" y="73"/>
                  </a:lnTo>
                  <a:lnTo>
                    <a:pt x="471" y="74"/>
                  </a:lnTo>
                  <a:lnTo>
                    <a:pt x="461" y="75"/>
                  </a:lnTo>
                  <a:lnTo>
                    <a:pt x="449" y="75"/>
                  </a:lnTo>
                  <a:lnTo>
                    <a:pt x="438" y="75"/>
                  </a:lnTo>
                  <a:lnTo>
                    <a:pt x="426" y="74"/>
                  </a:lnTo>
                  <a:lnTo>
                    <a:pt x="417" y="73"/>
                  </a:lnTo>
                  <a:lnTo>
                    <a:pt x="408" y="71"/>
                  </a:lnTo>
                  <a:lnTo>
                    <a:pt x="400" y="69"/>
                  </a:lnTo>
                  <a:lnTo>
                    <a:pt x="393" y="65"/>
                  </a:lnTo>
                  <a:lnTo>
                    <a:pt x="388" y="62"/>
                  </a:lnTo>
                  <a:lnTo>
                    <a:pt x="382" y="58"/>
                  </a:lnTo>
                  <a:lnTo>
                    <a:pt x="376" y="54"/>
                  </a:lnTo>
                  <a:lnTo>
                    <a:pt x="373" y="48"/>
                  </a:lnTo>
                  <a:lnTo>
                    <a:pt x="370" y="44"/>
                  </a:lnTo>
                  <a:lnTo>
                    <a:pt x="366" y="38"/>
                  </a:lnTo>
                  <a:lnTo>
                    <a:pt x="364" y="32"/>
                  </a:lnTo>
                  <a:lnTo>
                    <a:pt x="363" y="25"/>
                  </a:lnTo>
                  <a:lnTo>
                    <a:pt x="362" y="20"/>
                  </a:lnTo>
                  <a:lnTo>
                    <a:pt x="362" y="13"/>
                  </a:lnTo>
                  <a:lnTo>
                    <a:pt x="362" y="10"/>
                  </a:lnTo>
                  <a:lnTo>
                    <a:pt x="363" y="7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71" y="3"/>
                  </a:lnTo>
                  <a:lnTo>
                    <a:pt x="376" y="2"/>
                  </a:lnTo>
                  <a:lnTo>
                    <a:pt x="382" y="2"/>
                  </a:lnTo>
                  <a:lnTo>
                    <a:pt x="390" y="0"/>
                  </a:lnTo>
                  <a:lnTo>
                    <a:pt x="397" y="2"/>
                  </a:lnTo>
                  <a:lnTo>
                    <a:pt x="403" y="2"/>
                  </a:lnTo>
                  <a:lnTo>
                    <a:pt x="407" y="3"/>
                  </a:lnTo>
                  <a:lnTo>
                    <a:pt x="409" y="4"/>
                  </a:lnTo>
                  <a:lnTo>
                    <a:pt x="412" y="5"/>
                  </a:lnTo>
                  <a:lnTo>
                    <a:pt x="414" y="7"/>
                  </a:lnTo>
                  <a:lnTo>
                    <a:pt x="414" y="10"/>
                  </a:lnTo>
                  <a:lnTo>
                    <a:pt x="415" y="12"/>
                  </a:lnTo>
                  <a:lnTo>
                    <a:pt x="415" y="17"/>
                  </a:lnTo>
                  <a:lnTo>
                    <a:pt x="417" y="22"/>
                  </a:lnTo>
                  <a:lnTo>
                    <a:pt x="420" y="27"/>
                  </a:lnTo>
                  <a:lnTo>
                    <a:pt x="424" y="31"/>
                  </a:lnTo>
                  <a:lnTo>
                    <a:pt x="429" y="33"/>
                  </a:lnTo>
                  <a:lnTo>
                    <a:pt x="434" y="37"/>
                  </a:lnTo>
                  <a:lnTo>
                    <a:pt x="441" y="38"/>
                  </a:lnTo>
                  <a:lnTo>
                    <a:pt x="449" y="39"/>
                  </a:lnTo>
                  <a:lnTo>
                    <a:pt x="456" y="38"/>
                  </a:lnTo>
                  <a:lnTo>
                    <a:pt x="463" y="37"/>
                  </a:lnTo>
                  <a:lnTo>
                    <a:pt x="469" y="35"/>
                  </a:lnTo>
                  <a:lnTo>
                    <a:pt x="473" y="31"/>
                  </a:lnTo>
                  <a:lnTo>
                    <a:pt x="478" y="27"/>
                  </a:lnTo>
                  <a:lnTo>
                    <a:pt x="480" y="22"/>
                  </a:lnTo>
                  <a:lnTo>
                    <a:pt x="482" y="17"/>
                  </a:lnTo>
                  <a:lnTo>
                    <a:pt x="482" y="12"/>
                  </a:lnTo>
                  <a:lnTo>
                    <a:pt x="483" y="10"/>
                  </a:lnTo>
                  <a:lnTo>
                    <a:pt x="483" y="7"/>
                  </a:lnTo>
                  <a:lnTo>
                    <a:pt x="484" y="5"/>
                  </a:lnTo>
                  <a:lnTo>
                    <a:pt x="488" y="4"/>
                  </a:lnTo>
                  <a:lnTo>
                    <a:pt x="490" y="3"/>
                  </a:lnTo>
                  <a:lnTo>
                    <a:pt x="495" y="2"/>
                  </a:lnTo>
                  <a:lnTo>
                    <a:pt x="500" y="2"/>
                  </a:lnTo>
                  <a:lnTo>
                    <a:pt x="506" y="0"/>
                  </a:lnTo>
                  <a:lnTo>
                    <a:pt x="514" y="2"/>
                  </a:lnTo>
                  <a:lnTo>
                    <a:pt x="521" y="2"/>
                  </a:lnTo>
                  <a:lnTo>
                    <a:pt x="525" y="3"/>
                  </a:lnTo>
                  <a:lnTo>
                    <a:pt x="530" y="4"/>
                  </a:lnTo>
                  <a:lnTo>
                    <a:pt x="532" y="5"/>
                  </a:lnTo>
                  <a:lnTo>
                    <a:pt x="534" y="7"/>
                  </a:lnTo>
                  <a:lnTo>
                    <a:pt x="536" y="10"/>
                  </a:lnTo>
                  <a:lnTo>
                    <a:pt x="536" y="13"/>
                  </a:lnTo>
                  <a:close/>
                  <a:moveTo>
                    <a:pt x="898" y="303"/>
                  </a:moveTo>
                  <a:lnTo>
                    <a:pt x="894" y="315"/>
                  </a:lnTo>
                  <a:lnTo>
                    <a:pt x="888" y="327"/>
                  </a:lnTo>
                  <a:lnTo>
                    <a:pt x="884" y="337"/>
                  </a:lnTo>
                  <a:lnTo>
                    <a:pt x="878" y="345"/>
                  </a:lnTo>
                  <a:lnTo>
                    <a:pt x="872" y="353"/>
                  </a:lnTo>
                  <a:lnTo>
                    <a:pt x="868" y="360"/>
                  </a:lnTo>
                  <a:lnTo>
                    <a:pt x="862" y="367"/>
                  </a:lnTo>
                  <a:lnTo>
                    <a:pt x="856" y="371"/>
                  </a:lnTo>
                  <a:lnTo>
                    <a:pt x="851" y="376"/>
                  </a:lnTo>
                  <a:lnTo>
                    <a:pt x="844" y="380"/>
                  </a:lnTo>
                  <a:lnTo>
                    <a:pt x="837" y="382"/>
                  </a:lnTo>
                  <a:lnTo>
                    <a:pt x="830" y="385"/>
                  </a:lnTo>
                  <a:lnTo>
                    <a:pt x="817" y="388"/>
                  </a:lnTo>
                  <a:lnTo>
                    <a:pt x="799" y="388"/>
                  </a:lnTo>
                  <a:lnTo>
                    <a:pt x="793" y="388"/>
                  </a:lnTo>
                  <a:lnTo>
                    <a:pt x="787" y="388"/>
                  </a:lnTo>
                  <a:lnTo>
                    <a:pt x="780" y="387"/>
                  </a:lnTo>
                  <a:lnTo>
                    <a:pt x="774" y="386"/>
                  </a:lnTo>
                  <a:lnTo>
                    <a:pt x="770" y="385"/>
                  </a:lnTo>
                  <a:lnTo>
                    <a:pt x="765" y="382"/>
                  </a:lnTo>
                  <a:lnTo>
                    <a:pt x="762" y="380"/>
                  </a:lnTo>
                  <a:lnTo>
                    <a:pt x="760" y="379"/>
                  </a:lnTo>
                  <a:lnTo>
                    <a:pt x="757" y="378"/>
                  </a:lnTo>
                  <a:lnTo>
                    <a:pt x="756" y="376"/>
                  </a:lnTo>
                  <a:lnTo>
                    <a:pt x="755" y="373"/>
                  </a:lnTo>
                  <a:lnTo>
                    <a:pt x="754" y="370"/>
                  </a:lnTo>
                  <a:lnTo>
                    <a:pt x="754" y="367"/>
                  </a:lnTo>
                  <a:lnTo>
                    <a:pt x="753" y="362"/>
                  </a:lnTo>
                  <a:lnTo>
                    <a:pt x="753" y="357"/>
                  </a:lnTo>
                  <a:lnTo>
                    <a:pt x="753" y="351"/>
                  </a:lnTo>
                  <a:lnTo>
                    <a:pt x="754" y="339"/>
                  </a:lnTo>
                  <a:lnTo>
                    <a:pt x="755" y="331"/>
                  </a:lnTo>
                  <a:lnTo>
                    <a:pt x="756" y="329"/>
                  </a:lnTo>
                  <a:lnTo>
                    <a:pt x="757" y="328"/>
                  </a:lnTo>
                  <a:lnTo>
                    <a:pt x="760" y="327"/>
                  </a:lnTo>
                  <a:lnTo>
                    <a:pt x="761" y="326"/>
                  </a:lnTo>
                  <a:lnTo>
                    <a:pt x="763" y="327"/>
                  </a:lnTo>
                  <a:lnTo>
                    <a:pt x="766" y="328"/>
                  </a:lnTo>
                  <a:lnTo>
                    <a:pt x="769" y="329"/>
                  </a:lnTo>
                  <a:lnTo>
                    <a:pt x="772" y="331"/>
                  </a:lnTo>
                  <a:lnTo>
                    <a:pt x="777" y="332"/>
                  </a:lnTo>
                  <a:lnTo>
                    <a:pt x="781" y="335"/>
                  </a:lnTo>
                  <a:lnTo>
                    <a:pt x="787" y="336"/>
                  </a:lnTo>
                  <a:lnTo>
                    <a:pt x="793" y="336"/>
                  </a:lnTo>
                  <a:lnTo>
                    <a:pt x="797" y="336"/>
                  </a:lnTo>
                  <a:lnTo>
                    <a:pt x="802" y="335"/>
                  </a:lnTo>
                  <a:lnTo>
                    <a:pt x="806" y="334"/>
                  </a:lnTo>
                  <a:lnTo>
                    <a:pt x="811" y="331"/>
                  </a:lnTo>
                  <a:lnTo>
                    <a:pt x="814" y="327"/>
                  </a:lnTo>
                  <a:lnTo>
                    <a:pt x="818" y="322"/>
                  </a:lnTo>
                  <a:lnTo>
                    <a:pt x="822" y="316"/>
                  </a:lnTo>
                  <a:lnTo>
                    <a:pt x="826" y="309"/>
                  </a:lnTo>
                  <a:lnTo>
                    <a:pt x="724" y="112"/>
                  </a:lnTo>
                  <a:lnTo>
                    <a:pt x="721" y="106"/>
                  </a:lnTo>
                  <a:lnTo>
                    <a:pt x="720" y="100"/>
                  </a:lnTo>
                  <a:lnTo>
                    <a:pt x="720" y="97"/>
                  </a:lnTo>
                  <a:lnTo>
                    <a:pt x="722" y="94"/>
                  </a:lnTo>
                  <a:lnTo>
                    <a:pt x="726" y="91"/>
                  </a:lnTo>
                  <a:lnTo>
                    <a:pt x="732" y="90"/>
                  </a:lnTo>
                  <a:lnTo>
                    <a:pt x="740" y="90"/>
                  </a:lnTo>
                  <a:lnTo>
                    <a:pt x="751" y="89"/>
                  </a:lnTo>
                  <a:lnTo>
                    <a:pt x="761" y="90"/>
                  </a:lnTo>
                  <a:lnTo>
                    <a:pt x="769" y="90"/>
                  </a:lnTo>
                  <a:lnTo>
                    <a:pt x="774" y="91"/>
                  </a:lnTo>
                  <a:lnTo>
                    <a:pt x="779" y="93"/>
                  </a:lnTo>
                  <a:lnTo>
                    <a:pt x="782" y="94"/>
                  </a:lnTo>
                  <a:lnTo>
                    <a:pt x="786" y="96"/>
                  </a:lnTo>
                  <a:lnTo>
                    <a:pt x="787" y="99"/>
                  </a:lnTo>
                  <a:lnTo>
                    <a:pt x="789" y="104"/>
                  </a:lnTo>
                  <a:lnTo>
                    <a:pt x="834" y="193"/>
                  </a:lnTo>
                  <a:lnTo>
                    <a:pt x="840" y="207"/>
                  </a:lnTo>
                  <a:lnTo>
                    <a:pt x="847" y="221"/>
                  </a:lnTo>
                  <a:lnTo>
                    <a:pt x="853" y="236"/>
                  </a:lnTo>
                  <a:lnTo>
                    <a:pt x="860" y="249"/>
                  </a:lnTo>
                  <a:lnTo>
                    <a:pt x="860" y="249"/>
                  </a:lnTo>
                  <a:lnTo>
                    <a:pt x="865" y="235"/>
                  </a:lnTo>
                  <a:lnTo>
                    <a:pt x="870" y="220"/>
                  </a:lnTo>
                  <a:lnTo>
                    <a:pt x="876" y="205"/>
                  </a:lnTo>
                  <a:lnTo>
                    <a:pt x="882" y="190"/>
                  </a:lnTo>
                  <a:lnTo>
                    <a:pt x="918" y="99"/>
                  </a:lnTo>
                  <a:lnTo>
                    <a:pt x="919" y="97"/>
                  </a:lnTo>
                  <a:lnTo>
                    <a:pt x="921" y="95"/>
                  </a:lnTo>
                  <a:lnTo>
                    <a:pt x="923" y="93"/>
                  </a:lnTo>
                  <a:lnTo>
                    <a:pt x="927" y="91"/>
                  </a:lnTo>
                  <a:lnTo>
                    <a:pt x="931" y="90"/>
                  </a:lnTo>
                  <a:lnTo>
                    <a:pt x="937" y="90"/>
                  </a:lnTo>
                  <a:lnTo>
                    <a:pt x="945" y="90"/>
                  </a:lnTo>
                  <a:lnTo>
                    <a:pt x="955" y="89"/>
                  </a:lnTo>
                  <a:lnTo>
                    <a:pt x="964" y="90"/>
                  </a:lnTo>
                  <a:lnTo>
                    <a:pt x="972" y="90"/>
                  </a:lnTo>
                  <a:lnTo>
                    <a:pt x="978" y="91"/>
                  </a:lnTo>
                  <a:lnTo>
                    <a:pt x="981" y="93"/>
                  </a:lnTo>
                  <a:lnTo>
                    <a:pt x="984" y="95"/>
                  </a:lnTo>
                  <a:lnTo>
                    <a:pt x="985" y="98"/>
                  </a:lnTo>
                  <a:lnTo>
                    <a:pt x="984" y="103"/>
                  </a:lnTo>
                  <a:lnTo>
                    <a:pt x="981" y="107"/>
                  </a:lnTo>
                  <a:lnTo>
                    <a:pt x="898" y="303"/>
                  </a:lnTo>
                  <a:close/>
                  <a:moveTo>
                    <a:pt x="1262" y="376"/>
                  </a:moveTo>
                  <a:lnTo>
                    <a:pt x="1262" y="378"/>
                  </a:lnTo>
                  <a:lnTo>
                    <a:pt x="1261" y="380"/>
                  </a:lnTo>
                  <a:lnTo>
                    <a:pt x="1259" y="381"/>
                  </a:lnTo>
                  <a:lnTo>
                    <a:pt x="1255" y="384"/>
                  </a:lnTo>
                  <a:lnTo>
                    <a:pt x="1252" y="385"/>
                  </a:lnTo>
                  <a:lnTo>
                    <a:pt x="1246" y="385"/>
                  </a:lnTo>
                  <a:lnTo>
                    <a:pt x="1240" y="386"/>
                  </a:lnTo>
                  <a:lnTo>
                    <a:pt x="1230" y="386"/>
                  </a:lnTo>
                  <a:lnTo>
                    <a:pt x="1222" y="386"/>
                  </a:lnTo>
                  <a:lnTo>
                    <a:pt x="1216" y="385"/>
                  </a:lnTo>
                  <a:lnTo>
                    <a:pt x="1210" y="385"/>
                  </a:lnTo>
                  <a:lnTo>
                    <a:pt x="1205" y="384"/>
                  </a:lnTo>
                  <a:lnTo>
                    <a:pt x="1203" y="381"/>
                  </a:lnTo>
                  <a:lnTo>
                    <a:pt x="1201" y="380"/>
                  </a:lnTo>
                  <a:lnTo>
                    <a:pt x="1200" y="378"/>
                  </a:lnTo>
                  <a:lnTo>
                    <a:pt x="1200" y="376"/>
                  </a:lnTo>
                  <a:lnTo>
                    <a:pt x="1200" y="257"/>
                  </a:lnTo>
                  <a:lnTo>
                    <a:pt x="1084" y="257"/>
                  </a:lnTo>
                  <a:lnTo>
                    <a:pt x="1084" y="376"/>
                  </a:lnTo>
                  <a:lnTo>
                    <a:pt x="1083" y="378"/>
                  </a:lnTo>
                  <a:lnTo>
                    <a:pt x="1081" y="380"/>
                  </a:lnTo>
                  <a:lnTo>
                    <a:pt x="1080" y="381"/>
                  </a:lnTo>
                  <a:lnTo>
                    <a:pt x="1077" y="384"/>
                  </a:lnTo>
                  <a:lnTo>
                    <a:pt x="1072" y="385"/>
                  </a:lnTo>
                  <a:lnTo>
                    <a:pt x="1067" y="385"/>
                  </a:lnTo>
                  <a:lnTo>
                    <a:pt x="1060" y="386"/>
                  </a:lnTo>
                  <a:lnTo>
                    <a:pt x="1052" y="386"/>
                  </a:lnTo>
                  <a:lnTo>
                    <a:pt x="1044" y="386"/>
                  </a:lnTo>
                  <a:lnTo>
                    <a:pt x="1037" y="385"/>
                  </a:lnTo>
                  <a:lnTo>
                    <a:pt x="1031" y="385"/>
                  </a:lnTo>
                  <a:lnTo>
                    <a:pt x="1027" y="384"/>
                  </a:lnTo>
                  <a:lnTo>
                    <a:pt x="1023" y="381"/>
                  </a:lnTo>
                  <a:lnTo>
                    <a:pt x="1021" y="380"/>
                  </a:lnTo>
                  <a:lnTo>
                    <a:pt x="1020" y="378"/>
                  </a:lnTo>
                  <a:lnTo>
                    <a:pt x="1020" y="376"/>
                  </a:lnTo>
                  <a:lnTo>
                    <a:pt x="1020" y="99"/>
                  </a:lnTo>
                  <a:lnTo>
                    <a:pt x="1020" y="97"/>
                  </a:lnTo>
                  <a:lnTo>
                    <a:pt x="1021" y="95"/>
                  </a:lnTo>
                  <a:lnTo>
                    <a:pt x="1023" y="94"/>
                  </a:lnTo>
                  <a:lnTo>
                    <a:pt x="1027" y="93"/>
                  </a:lnTo>
                  <a:lnTo>
                    <a:pt x="1031" y="91"/>
                  </a:lnTo>
                  <a:lnTo>
                    <a:pt x="1037" y="90"/>
                  </a:lnTo>
                  <a:lnTo>
                    <a:pt x="1044" y="90"/>
                  </a:lnTo>
                  <a:lnTo>
                    <a:pt x="1052" y="89"/>
                  </a:lnTo>
                  <a:lnTo>
                    <a:pt x="1060" y="90"/>
                  </a:lnTo>
                  <a:lnTo>
                    <a:pt x="1067" y="90"/>
                  </a:lnTo>
                  <a:lnTo>
                    <a:pt x="1072" y="91"/>
                  </a:lnTo>
                  <a:lnTo>
                    <a:pt x="1077" y="93"/>
                  </a:lnTo>
                  <a:lnTo>
                    <a:pt x="1080" y="94"/>
                  </a:lnTo>
                  <a:lnTo>
                    <a:pt x="1081" y="95"/>
                  </a:lnTo>
                  <a:lnTo>
                    <a:pt x="1083" y="97"/>
                  </a:lnTo>
                  <a:lnTo>
                    <a:pt x="1084" y="99"/>
                  </a:lnTo>
                  <a:lnTo>
                    <a:pt x="1084" y="207"/>
                  </a:lnTo>
                  <a:lnTo>
                    <a:pt x="1200" y="207"/>
                  </a:lnTo>
                  <a:lnTo>
                    <a:pt x="1200" y="99"/>
                  </a:lnTo>
                  <a:lnTo>
                    <a:pt x="1200" y="97"/>
                  </a:lnTo>
                  <a:lnTo>
                    <a:pt x="1201" y="95"/>
                  </a:lnTo>
                  <a:lnTo>
                    <a:pt x="1203" y="94"/>
                  </a:lnTo>
                  <a:lnTo>
                    <a:pt x="1205" y="93"/>
                  </a:lnTo>
                  <a:lnTo>
                    <a:pt x="1210" y="91"/>
                  </a:lnTo>
                  <a:lnTo>
                    <a:pt x="1216" y="90"/>
                  </a:lnTo>
                  <a:lnTo>
                    <a:pt x="1222" y="90"/>
                  </a:lnTo>
                  <a:lnTo>
                    <a:pt x="1230" y="89"/>
                  </a:lnTo>
                  <a:lnTo>
                    <a:pt x="1240" y="90"/>
                  </a:lnTo>
                  <a:lnTo>
                    <a:pt x="1246" y="90"/>
                  </a:lnTo>
                  <a:lnTo>
                    <a:pt x="1252" y="91"/>
                  </a:lnTo>
                  <a:lnTo>
                    <a:pt x="1255" y="93"/>
                  </a:lnTo>
                  <a:lnTo>
                    <a:pt x="1259" y="94"/>
                  </a:lnTo>
                  <a:lnTo>
                    <a:pt x="1261" y="95"/>
                  </a:lnTo>
                  <a:lnTo>
                    <a:pt x="1262" y="97"/>
                  </a:lnTo>
                  <a:lnTo>
                    <a:pt x="1262" y="99"/>
                  </a:lnTo>
                  <a:lnTo>
                    <a:pt x="1262" y="376"/>
                  </a:lnTo>
                  <a:close/>
                  <a:moveTo>
                    <a:pt x="1583" y="377"/>
                  </a:moveTo>
                  <a:lnTo>
                    <a:pt x="1582" y="379"/>
                  </a:lnTo>
                  <a:lnTo>
                    <a:pt x="1581" y="380"/>
                  </a:lnTo>
                  <a:lnTo>
                    <a:pt x="1578" y="382"/>
                  </a:lnTo>
                  <a:lnTo>
                    <a:pt x="1576" y="384"/>
                  </a:lnTo>
                  <a:lnTo>
                    <a:pt x="1572" y="385"/>
                  </a:lnTo>
                  <a:lnTo>
                    <a:pt x="1566" y="385"/>
                  </a:lnTo>
                  <a:lnTo>
                    <a:pt x="1559" y="386"/>
                  </a:lnTo>
                  <a:lnTo>
                    <a:pt x="1551" y="386"/>
                  </a:lnTo>
                  <a:lnTo>
                    <a:pt x="1542" y="386"/>
                  </a:lnTo>
                  <a:lnTo>
                    <a:pt x="1535" y="385"/>
                  </a:lnTo>
                  <a:lnTo>
                    <a:pt x="1531" y="385"/>
                  </a:lnTo>
                  <a:lnTo>
                    <a:pt x="1526" y="384"/>
                  </a:lnTo>
                  <a:lnTo>
                    <a:pt x="1523" y="382"/>
                  </a:lnTo>
                  <a:lnTo>
                    <a:pt x="1522" y="380"/>
                  </a:lnTo>
                  <a:lnTo>
                    <a:pt x="1520" y="379"/>
                  </a:lnTo>
                  <a:lnTo>
                    <a:pt x="1519" y="377"/>
                  </a:lnTo>
                  <a:lnTo>
                    <a:pt x="1519" y="222"/>
                  </a:lnTo>
                  <a:lnTo>
                    <a:pt x="1519" y="213"/>
                  </a:lnTo>
                  <a:lnTo>
                    <a:pt x="1520" y="205"/>
                  </a:lnTo>
                  <a:lnTo>
                    <a:pt x="1520" y="197"/>
                  </a:lnTo>
                  <a:lnTo>
                    <a:pt x="1520" y="189"/>
                  </a:lnTo>
                  <a:lnTo>
                    <a:pt x="1520" y="189"/>
                  </a:lnTo>
                  <a:lnTo>
                    <a:pt x="1518" y="193"/>
                  </a:lnTo>
                  <a:lnTo>
                    <a:pt x="1516" y="197"/>
                  </a:lnTo>
                  <a:lnTo>
                    <a:pt x="1512" y="202"/>
                  </a:lnTo>
                  <a:lnTo>
                    <a:pt x="1510" y="206"/>
                  </a:lnTo>
                  <a:lnTo>
                    <a:pt x="1507" y="211"/>
                  </a:lnTo>
                  <a:lnTo>
                    <a:pt x="1503" y="215"/>
                  </a:lnTo>
                  <a:lnTo>
                    <a:pt x="1500" y="220"/>
                  </a:lnTo>
                  <a:lnTo>
                    <a:pt x="1497" y="224"/>
                  </a:lnTo>
                  <a:lnTo>
                    <a:pt x="1389" y="377"/>
                  </a:lnTo>
                  <a:lnTo>
                    <a:pt x="1387" y="379"/>
                  </a:lnTo>
                  <a:lnTo>
                    <a:pt x="1385" y="381"/>
                  </a:lnTo>
                  <a:lnTo>
                    <a:pt x="1383" y="382"/>
                  </a:lnTo>
                  <a:lnTo>
                    <a:pt x="1379" y="384"/>
                  </a:lnTo>
                  <a:lnTo>
                    <a:pt x="1376" y="385"/>
                  </a:lnTo>
                  <a:lnTo>
                    <a:pt x="1371" y="386"/>
                  </a:lnTo>
                  <a:lnTo>
                    <a:pt x="1367" y="386"/>
                  </a:lnTo>
                  <a:lnTo>
                    <a:pt x="1360" y="386"/>
                  </a:lnTo>
                  <a:lnTo>
                    <a:pt x="1351" y="386"/>
                  </a:lnTo>
                  <a:lnTo>
                    <a:pt x="1344" y="385"/>
                  </a:lnTo>
                  <a:lnTo>
                    <a:pt x="1340" y="385"/>
                  </a:lnTo>
                  <a:lnTo>
                    <a:pt x="1336" y="384"/>
                  </a:lnTo>
                  <a:lnTo>
                    <a:pt x="1333" y="382"/>
                  </a:lnTo>
                  <a:lnTo>
                    <a:pt x="1332" y="380"/>
                  </a:lnTo>
                  <a:lnTo>
                    <a:pt x="1331" y="378"/>
                  </a:lnTo>
                  <a:lnTo>
                    <a:pt x="1331" y="376"/>
                  </a:lnTo>
                  <a:lnTo>
                    <a:pt x="1331" y="99"/>
                  </a:lnTo>
                  <a:lnTo>
                    <a:pt x="1331" y="97"/>
                  </a:lnTo>
                  <a:lnTo>
                    <a:pt x="1332" y="95"/>
                  </a:lnTo>
                  <a:lnTo>
                    <a:pt x="1334" y="94"/>
                  </a:lnTo>
                  <a:lnTo>
                    <a:pt x="1337" y="93"/>
                  </a:lnTo>
                  <a:lnTo>
                    <a:pt x="1341" y="91"/>
                  </a:lnTo>
                  <a:lnTo>
                    <a:pt x="1346" y="90"/>
                  </a:lnTo>
                  <a:lnTo>
                    <a:pt x="1353" y="90"/>
                  </a:lnTo>
                  <a:lnTo>
                    <a:pt x="1361" y="89"/>
                  </a:lnTo>
                  <a:lnTo>
                    <a:pt x="1370" y="90"/>
                  </a:lnTo>
                  <a:lnTo>
                    <a:pt x="1377" y="90"/>
                  </a:lnTo>
                  <a:lnTo>
                    <a:pt x="1383" y="91"/>
                  </a:lnTo>
                  <a:lnTo>
                    <a:pt x="1386" y="93"/>
                  </a:lnTo>
                  <a:lnTo>
                    <a:pt x="1390" y="94"/>
                  </a:lnTo>
                  <a:lnTo>
                    <a:pt x="1392" y="95"/>
                  </a:lnTo>
                  <a:lnTo>
                    <a:pt x="1393" y="97"/>
                  </a:lnTo>
                  <a:lnTo>
                    <a:pt x="1393" y="99"/>
                  </a:lnTo>
                  <a:lnTo>
                    <a:pt x="1393" y="254"/>
                  </a:lnTo>
                  <a:lnTo>
                    <a:pt x="1393" y="262"/>
                  </a:lnTo>
                  <a:lnTo>
                    <a:pt x="1393" y="270"/>
                  </a:lnTo>
                  <a:lnTo>
                    <a:pt x="1393" y="278"/>
                  </a:lnTo>
                  <a:lnTo>
                    <a:pt x="1392" y="286"/>
                  </a:lnTo>
                  <a:lnTo>
                    <a:pt x="1393" y="286"/>
                  </a:lnTo>
                  <a:lnTo>
                    <a:pt x="1398" y="278"/>
                  </a:lnTo>
                  <a:lnTo>
                    <a:pt x="1403" y="269"/>
                  </a:lnTo>
                  <a:lnTo>
                    <a:pt x="1409" y="260"/>
                  </a:lnTo>
                  <a:lnTo>
                    <a:pt x="1416" y="251"/>
                  </a:lnTo>
                  <a:lnTo>
                    <a:pt x="1524" y="98"/>
                  </a:lnTo>
                  <a:lnTo>
                    <a:pt x="1526" y="96"/>
                  </a:lnTo>
                  <a:lnTo>
                    <a:pt x="1527" y="95"/>
                  </a:lnTo>
                  <a:lnTo>
                    <a:pt x="1530" y="93"/>
                  </a:lnTo>
                  <a:lnTo>
                    <a:pt x="1533" y="91"/>
                  </a:lnTo>
                  <a:lnTo>
                    <a:pt x="1536" y="90"/>
                  </a:lnTo>
                  <a:lnTo>
                    <a:pt x="1541" y="90"/>
                  </a:lnTo>
                  <a:lnTo>
                    <a:pt x="1547" y="90"/>
                  </a:lnTo>
                  <a:lnTo>
                    <a:pt x="1553" y="89"/>
                  </a:lnTo>
                  <a:lnTo>
                    <a:pt x="1561" y="90"/>
                  </a:lnTo>
                  <a:lnTo>
                    <a:pt x="1568" y="90"/>
                  </a:lnTo>
                  <a:lnTo>
                    <a:pt x="1573" y="91"/>
                  </a:lnTo>
                  <a:lnTo>
                    <a:pt x="1576" y="93"/>
                  </a:lnTo>
                  <a:lnTo>
                    <a:pt x="1580" y="94"/>
                  </a:lnTo>
                  <a:lnTo>
                    <a:pt x="1582" y="95"/>
                  </a:lnTo>
                  <a:lnTo>
                    <a:pt x="1582" y="97"/>
                  </a:lnTo>
                  <a:lnTo>
                    <a:pt x="1583" y="99"/>
                  </a:lnTo>
                  <a:lnTo>
                    <a:pt x="1583" y="377"/>
                  </a:lnTo>
                  <a:close/>
                  <a:moveTo>
                    <a:pt x="1875" y="296"/>
                  </a:moveTo>
                  <a:lnTo>
                    <a:pt x="1875" y="304"/>
                  </a:lnTo>
                  <a:lnTo>
                    <a:pt x="1874" y="311"/>
                  </a:lnTo>
                  <a:lnTo>
                    <a:pt x="1873" y="318"/>
                  </a:lnTo>
                  <a:lnTo>
                    <a:pt x="1871" y="324"/>
                  </a:lnTo>
                  <a:lnTo>
                    <a:pt x="1865" y="337"/>
                  </a:lnTo>
                  <a:lnTo>
                    <a:pt x="1858" y="347"/>
                  </a:lnTo>
                  <a:lnTo>
                    <a:pt x="1849" y="356"/>
                  </a:lnTo>
                  <a:lnTo>
                    <a:pt x="1839" y="364"/>
                  </a:lnTo>
                  <a:lnTo>
                    <a:pt x="1827" y="370"/>
                  </a:lnTo>
                  <a:lnTo>
                    <a:pt x="1814" y="376"/>
                  </a:lnTo>
                  <a:lnTo>
                    <a:pt x="1800" y="379"/>
                  </a:lnTo>
                  <a:lnTo>
                    <a:pt x="1785" y="382"/>
                  </a:lnTo>
                  <a:lnTo>
                    <a:pt x="1769" y="384"/>
                  </a:lnTo>
                  <a:lnTo>
                    <a:pt x="1751" y="385"/>
                  </a:lnTo>
                  <a:lnTo>
                    <a:pt x="1669" y="385"/>
                  </a:lnTo>
                  <a:lnTo>
                    <a:pt x="1665" y="384"/>
                  </a:lnTo>
                  <a:lnTo>
                    <a:pt x="1661" y="384"/>
                  </a:lnTo>
                  <a:lnTo>
                    <a:pt x="1658" y="381"/>
                  </a:lnTo>
                  <a:lnTo>
                    <a:pt x="1656" y="380"/>
                  </a:lnTo>
                  <a:lnTo>
                    <a:pt x="1653" y="377"/>
                  </a:lnTo>
                  <a:lnTo>
                    <a:pt x="1651" y="374"/>
                  </a:lnTo>
                  <a:lnTo>
                    <a:pt x="1650" y="370"/>
                  </a:lnTo>
                  <a:lnTo>
                    <a:pt x="1650" y="365"/>
                  </a:lnTo>
                  <a:lnTo>
                    <a:pt x="1650" y="110"/>
                  </a:lnTo>
                  <a:lnTo>
                    <a:pt x="1650" y="105"/>
                  </a:lnTo>
                  <a:lnTo>
                    <a:pt x="1651" y="102"/>
                  </a:lnTo>
                  <a:lnTo>
                    <a:pt x="1653" y="98"/>
                  </a:lnTo>
                  <a:lnTo>
                    <a:pt x="1656" y="96"/>
                  </a:lnTo>
                  <a:lnTo>
                    <a:pt x="1658" y="94"/>
                  </a:lnTo>
                  <a:lnTo>
                    <a:pt x="1661" y="93"/>
                  </a:lnTo>
                  <a:lnTo>
                    <a:pt x="1665" y="91"/>
                  </a:lnTo>
                  <a:lnTo>
                    <a:pt x="1669" y="91"/>
                  </a:lnTo>
                  <a:lnTo>
                    <a:pt x="1747" y="91"/>
                  </a:lnTo>
                  <a:lnTo>
                    <a:pt x="1760" y="91"/>
                  </a:lnTo>
                  <a:lnTo>
                    <a:pt x="1773" y="93"/>
                  </a:lnTo>
                  <a:lnTo>
                    <a:pt x="1784" y="94"/>
                  </a:lnTo>
                  <a:lnTo>
                    <a:pt x="1796" y="96"/>
                  </a:lnTo>
                  <a:lnTo>
                    <a:pt x="1805" y="98"/>
                  </a:lnTo>
                  <a:lnTo>
                    <a:pt x="1814" y="102"/>
                  </a:lnTo>
                  <a:lnTo>
                    <a:pt x="1822" y="105"/>
                  </a:lnTo>
                  <a:lnTo>
                    <a:pt x="1829" y="110"/>
                  </a:lnTo>
                  <a:lnTo>
                    <a:pt x="1835" y="114"/>
                  </a:lnTo>
                  <a:lnTo>
                    <a:pt x="1841" y="120"/>
                  </a:lnTo>
                  <a:lnTo>
                    <a:pt x="1846" y="125"/>
                  </a:lnTo>
                  <a:lnTo>
                    <a:pt x="1849" y="132"/>
                  </a:lnTo>
                  <a:lnTo>
                    <a:pt x="1852" y="140"/>
                  </a:lnTo>
                  <a:lnTo>
                    <a:pt x="1855" y="148"/>
                  </a:lnTo>
                  <a:lnTo>
                    <a:pt x="1856" y="156"/>
                  </a:lnTo>
                  <a:lnTo>
                    <a:pt x="1857" y="165"/>
                  </a:lnTo>
                  <a:lnTo>
                    <a:pt x="1856" y="176"/>
                  </a:lnTo>
                  <a:lnTo>
                    <a:pt x="1854" y="186"/>
                  </a:lnTo>
                  <a:lnTo>
                    <a:pt x="1850" y="195"/>
                  </a:lnTo>
                  <a:lnTo>
                    <a:pt x="1846" y="203"/>
                  </a:lnTo>
                  <a:lnTo>
                    <a:pt x="1839" y="210"/>
                  </a:lnTo>
                  <a:lnTo>
                    <a:pt x="1832" y="216"/>
                  </a:lnTo>
                  <a:lnTo>
                    <a:pt x="1823" y="222"/>
                  </a:lnTo>
                  <a:lnTo>
                    <a:pt x="1814" y="226"/>
                  </a:lnTo>
                  <a:lnTo>
                    <a:pt x="1826" y="229"/>
                  </a:lnTo>
                  <a:lnTo>
                    <a:pt x="1838" y="233"/>
                  </a:lnTo>
                  <a:lnTo>
                    <a:pt x="1848" y="240"/>
                  </a:lnTo>
                  <a:lnTo>
                    <a:pt x="1857" y="248"/>
                  </a:lnTo>
                  <a:lnTo>
                    <a:pt x="1862" y="253"/>
                  </a:lnTo>
                  <a:lnTo>
                    <a:pt x="1865" y="258"/>
                  </a:lnTo>
                  <a:lnTo>
                    <a:pt x="1867" y="263"/>
                  </a:lnTo>
                  <a:lnTo>
                    <a:pt x="1871" y="270"/>
                  </a:lnTo>
                  <a:lnTo>
                    <a:pt x="1872" y="276"/>
                  </a:lnTo>
                  <a:lnTo>
                    <a:pt x="1874" y="282"/>
                  </a:lnTo>
                  <a:lnTo>
                    <a:pt x="1875" y="289"/>
                  </a:lnTo>
                  <a:lnTo>
                    <a:pt x="1875" y="296"/>
                  </a:lnTo>
                  <a:close/>
                  <a:moveTo>
                    <a:pt x="1793" y="173"/>
                  </a:moveTo>
                  <a:lnTo>
                    <a:pt x="1792" y="164"/>
                  </a:lnTo>
                  <a:lnTo>
                    <a:pt x="1791" y="157"/>
                  </a:lnTo>
                  <a:lnTo>
                    <a:pt x="1787" y="150"/>
                  </a:lnTo>
                  <a:lnTo>
                    <a:pt x="1782" y="145"/>
                  </a:lnTo>
                  <a:lnTo>
                    <a:pt x="1775" y="141"/>
                  </a:lnTo>
                  <a:lnTo>
                    <a:pt x="1767" y="138"/>
                  </a:lnTo>
                  <a:lnTo>
                    <a:pt x="1757" y="137"/>
                  </a:lnTo>
                  <a:lnTo>
                    <a:pt x="1744" y="136"/>
                  </a:lnTo>
                  <a:lnTo>
                    <a:pt x="1713" y="136"/>
                  </a:lnTo>
                  <a:lnTo>
                    <a:pt x="1713" y="212"/>
                  </a:lnTo>
                  <a:lnTo>
                    <a:pt x="1748" y="212"/>
                  </a:lnTo>
                  <a:lnTo>
                    <a:pt x="1759" y="211"/>
                  </a:lnTo>
                  <a:lnTo>
                    <a:pt x="1769" y="208"/>
                  </a:lnTo>
                  <a:lnTo>
                    <a:pt x="1776" y="205"/>
                  </a:lnTo>
                  <a:lnTo>
                    <a:pt x="1783" y="201"/>
                  </a:lnTo>
                  <a:lnTo>
                    <a:pt x="1788" y="195"/>
                  </a:lnTo>
                  <a:lnTo>
                    <a:pt x="1791" y="188"/>
                  </a:lnTo>
                  <a:lnTo>
                    <a:pt x="1793" y="180"/>
                  </a:lnTo>
                  <a:lnTo>
                    <a:pt x="1793" y="173"/>
                  </a:lnTo>
                  <a:close/>
                  <a:moveTo>
                    <a:pt x="1809" y="298"/>
                  </a:moveTo>
                  <a:lnTo>
                    <a:pt x="1808" y="289"/>
                  </a:lnTo>
                  <a:lnTo>
                    <a:pt x="1806" y="280"/>
                  </a:lnTo>
                  <a:lnTo>
                    <a:pt x="1801" y="273"/>
                  </a:lnTo>
                  <a:lnTo>
                    <a:pt x="1796" y="266"/>
                  </a:lnTo>
                  <a:lnTo>
                    <a:pt x="1788" y="262"/>
                  </a:lnTo>
                  <a:lnTo>
                    <a:pt x="1777" y="258"/>
                  </a:lnTo>
                  <a:lnTo>
                    <a:pt x="1765" y="256"/>
                  </a:lnTo>
                  <a:lnTo>
                    <a:pt x="1749" y="255"/>
                  </a:lnTo>
                  <a:lnTo>
                    <a:pt x="1713" y="255"/>
                  </a:lnTo>
                  <a:lnTo>
                    <a:pt x="1713" y="339"/>
                  </a:lnTo>
                  <a:lnTo>
                    <a:pt x="1758" y="339"/>
                  </a:lnTo>
                  <a:lnTo>
                    <a:pt x="1769" y="338"/>
                  </a:lnTo>
                  <a:lnTo>
                    <a:pt x="1780" y="336"/>
                  </a:lnTo>
                  <a:lnTo>
                    <a:pt x="1789" y="332"/>
                  </a:lnTo>
                  <a:lnTo>
                    <a:pt x="1796" y="328"/>
                  </a:lnTo>
                  <a:lnTo>
                    <a:pt x="1801" y="322"/>
                  </a:lnTo>
                  <a:lnTo>
                    <a:pt x="1806" y="315"/>
                  </a:lnTo>
                  <a:lnTo>
                    <a:pt x="1808" y="307"/>
                  </a:lnTo>
                  <a:lnTo>
                    <a:pt x="1809" y="298"/>
                  </a:lnTo>
                  <a:close/>
                  <a:moveTo>
                    <a:pt x="2109" y="361"/>
                  </a:moveTo>
                  <a:lnTo>
                    <a:pt x="2109" y="367"/>
                  </a:lnTo>
                  <a:lnTo>
                    <a:pt x="2109" y="372"/>
                  </a:lnTo>
                  <a:lnTo>
                    <a:pt x="2108" y="376"/>
                  </a:lnTo>
                  <a:lnTo>
                    <a:pt x="2107" y="379"/>
                  </a:lnTo>
                  <a:lnTo>
                    <a:pt x="2106" y="381"/>
                  </a:lnTo>
                  <a:lnTo>
                    <a:pt x="2104" y="384"/>
                  </a:lnTo>
                  <a:lnTo>
                    <a:pt x="2103" y="384"/>
                  </a:lnTo>
                  <a:lnTo>
                    <a:pt x="2100" y="385"/>
                  </a:lnTo>
                  <a:lnTo>
                    <a:pt x="1945" y="385"/>
                  </a:lnTo>
                  <a:lnTo>
                    <a:pt x="1940" y="384"/>
                  </a:lnTo>
                  <a:lnTo>
                    <a:pt x="1937" y="384"/>
                  </a:lnTo>
                  <a:lnTo>
                    <a:pt x="1934" y="381"/>
                  </a:lnTo>
                  <a:lnTo>
                    <a:pt x="1931" y="380"/>
                  </a:lnTo>
                  <a:lnTo>
                    <a:pt x="1929" y="377"/>
                  </a:lnTo>
                  <a:lnTo>
                    <a:pt x="1926" y="374"/>
                  </a:lnTo>
                  <a:lnTo>
                    <a:pt x="1926" y="370"/>
                  </a:lnTo>
                  <a:lnTo>
                    <a:pt x="1925" y="365"/>
                  </a:lnTo>
                  <a:lnTo>
                    <a:pt x="1925" y="110"/>
                  </a:lnTo>
                  <a:lnTo>
                    <a:pt x="1926" y="105"/>
                  </a:lnTo>
                  <a:lnTo>
                    <a:pt x="1926" y="102"/>
                  </a:lnTo>
                  <a:lnTo>
                    <a:pt x="1929" y="98"/>
                  </a:lnTo>
                  <a:lnTo>
                    <a:pt x="1931" y="96"/>
                  </a:lnTo>
                  <a:lnTo>
                    <a:pt x="1934" y="94"/>
                  </a:lnTo>
                  <a:lnTo>
                    <a:pt x="1937" y="93"/>
                  </a:lnTo>
                  <a:lnTo>
                    <a:pt x="1940" y="91"/>
                  </a:lnTo>
                  <a:lnTo>
                    <a:pt x="1945" y="91"/>
                  </a:lnTo>
                  <a:lnTo>
                    <a:pt x="2099" y="91"/>
                  </a:lnTo>
                  <a:lnTo>
                    <a:pt x="2102" y="91"/>
                  </a:lnTo>
                  <a:lnTo>
                    <a:pt x="2103" y="93"/>
                  </a:lnTo>
                  <a:lnTo>
                    <a:pt x="2105" y="94"/>
                  </a:lnTo>
                  <a:lnTo>
                    <a:pt x="2106" y="96"/>
                  </a:lnTo>
                  <a:lnTo>
                    <a:pt x="2107" y="99"/>
                  </a:lnTo>
                  <a:lnTo>
                    <a:pt x="2107" y="104"/>
                  </a:lnTo>
                  <a:lnTo>
                    <a:pt x="2108" y="108"/>
                  </a:lnTo>
                  <a:lnTo>
                    <a:pt x="2108" y="114"/>
                  </a:lnTo>
                  <a:lnTo>
                    <a:pt x="2108" y="121"/>
                  </a:lnTo>
                  <a:lnTo>
                    <a:pt x="2107" y="125"/>
                  </a:lnTo>
                  <a:lnTo>
                    <a:pt x="2107" y="129"/>
                  </a:lnTo>
                  <a:lnTo>
                    <a:pt x="2106" y="132"/>
                  </a:lnTo>
                  <a:lnTo>
                    <a:pt x="2105" y="135"/>
                  </a:lnTo>
                  <a:lnTo>
                    <a:pt x="2103" y="137"/>
                  </a:lnTo>
                  <a:lnTo>
                    <a:pt x="2102" y="137"/>
                  </a:lnTo>
                  <a:lnTo>
                    <a:pt x="2099" y="138"/>
                  </a:lnTo>
                  <a:lnTo>
                    <a:pt x="1989" y="138"/>
                  </a:lnTo>
                  <a:lnTo>
                    <a:pt x="1989" y="210"/>
                  </a:lnTo>
                  <a:lnTo>
                    <a:pt x="2082" y="210"/>
                  </a:lnTo>
                  <a:lnTo>
                    <a:pt x="2084" y="210"/>
                  </a:lnTo>
                  <a:lnTo>
                    <a:pt x="2087" y="211"/>
                  </a:lnTo>
                  <a:lnTo>
                    <a:pt x="2088" y="212"/>
                  </a:lnTo>
                  <a:lnTo>
                    <a:pt x="2089" y="214"/>
                  </a:lnTo>
                  <a:lnTo>
                    <a:pt x="2090" y="218"/>
                  </a:lnTo>
                  <a:lnTo>
                    <a:pt x="2091" y="221"/>
                  </a:lnTo>
                  <a:lnTo>
                    <a:pt x="2091" y="227"/>
                  </a:lnTo>
                  <a:lnTo>
                    <a:pt x="2091" y="232"/>
                  </a:lnTo>
                  <a:lnTo>
                    <a:pt x="2091" y="238"/>
                  </a:lnTo>
                  <a:lnTo>
                    <a:pt x="2091" y="243"/>
                  </a:lnTo>
                  <a:lnTo>
                    <a:pt x="2090" y="247"/>
                  </a:lnTo>
                  <a:lnTo>
                    <a:pt x="2089" y="251"/>
                  </a:lnTo>
                  <a:lnTo>
                    <a:pt x="2088" y="253"/>
                  </a:lnTo>
                  <a:lnTo>
                    <a:pt x="2087" y="254"/>
                  </a:lnTo>
                  <a:lnTo>
                    <a:pt x="2084" y="255"/>
                  </a:lnTo>
                  <a:lnTo>
                    <a:pt x="2082" y="255"/>
                  </a:lnTo>
                  <a:lnTo>
                    <a:pt x="1989" y="255"/>
                  </a:lnTo>
                  <a:lnTo>
                    <a:pt x="1989" y="338"/>
                  </a:lnTo>
                  <a:lnTo>
                    <a:pt x="2100" y="338"/>
                  </a:lnTo>
                  <a:lnTo>
                    <a:pt x="2103" y="338"/>
                  </a:lnTo>
                  <a:lnTo>
                    <a:pt x="2104" y="339"/>
                  </a:lnTo>
                  <a:lnTo>
                    <a:pt x="2106" y="340"/>
                  </a:lnTo>
                  <a:lnTo>
                    <a:pt x="2107" y="343"/>
                  </a:lnTo>
                  <a:lnTo>
                    <a:pt x="2108" y="346"/>
                  </a:lnTo>
                  <a:lnTo>
                    <a:pt x="2109" y="349"/>
                  </a:lnTo>
                  <a:lnTo>
                    <a:pt x="2109" y="355"/>
                  </a:lnTo>
                  <a:lnTo>
                    <a:pt x="2109" y="361"/>
                  </a:lnTo>
                  <a:close/>
                  <a:moveTo>
                    <a:pt x="2378" y="180"/>
                  </a:moveTo>
                  <a:lnTo>
                    <a:pt x="2378" y="193"/>
                  </a:lnTo>
                  <a:lnTo>
                    <a:pt x="2376" y="204"/>
                  </a:lnTo>
                  <a:lnTo>
                    <a:pt x="2373" y="214"/>
                  </a:lnTo>
                  <a:lnTo>
                    <a:pt x="2370" y="224"/>
                  </a:lnTo>
                  <a:lnTo>
                    <a:pt x="2365" y="233"/>
                  </a:lnTo>
                  <a:lnTo>
                    <a:pt x="2360" y="241"/>
                  </a:lnTo>
                  <a:lnTo>
                    <a:pt x="2353" y="249"/>
                  </a:lnTo>
                  <a:lnTo>
                    <a:pt x="2346" y="256"/>
                  </a:lnTo>
                  <a:lnTo>
                    <a:pt x="2338" y="262"/>
                  </a:lnTo>
                  <a:lnTo>
                    <a:pt x="2329" y="268"/>
                  </a:lnTo>
                  <a:lnTo>
                    <a:pt x="2319" y="272"/>
                  </a:lnTo>
                  <a:lnTo>
                    <a:pt x="2307" y="276"/>
                  </a:lnTo>
                  <a:lnTo>
                    <a:pt x="2296" y="279"/>
                  </a:lnTo>
                  <a:lnTo>
                    <a:pt x="2283" y="281"/>
                  </a:lnTo>
                  <a:lnTo>
                    <a:pt x="2269" y="282"/>
                  </a:lnTo>
                  <a:lnTo>
                    <a:pt x="2254" y="282"/>
                  </a:lnTo>
                  <a:lnTo>
                    <a:pt x="2229" y="282"/>
                  </a:lnTo>
                  <a:lnTo>
                    <a:pt x="2229" y="376"/>
                  </a:lnTo>
                  <a:lnTo>
                    <a:pt x="2228" y="378"/>
                  </a:lnTo>
                  <a:lnTo>
                    <a:pt x="2227" y="380"/>
                  </a:lnTo>
                  <a:lnTo>
                    <a:pt x="2224" y="381"/>
                  </a:lnTo>
                  <a:lnTo>
                    <a:pt x="2222" y="384"/>
                  </a:lnTo>
                  <a:lnTo>
                    <a:pt x="2218" y="385"/>
                  </a:lnTo>
                  <a:lnTo>
                    <a:pt x="2212" y="385"/>
                  </a:lnTo>
                  <a:lnTo>
                    <a:pt x="2205" y="386"/>
                  </a:lnTo>
                  <a:lnTo>
                    <a:pt x="2197" y="386"/>
                  </a:lnTo>
                  <a:lnTo>
                    <a:pt x="2188" y="386"/>
                  </a:lnTo>
                  <a:lnTo>
                    <a:pt x="2181" y="385"/>
                  </a:lnTo>
                  <a:lnTo>
                    <a:pt x="2175" y="385"/>
                  </a:lnTo>
                  <a:lnTo>
                    <a:pt x="2172" y="384"/>
                  </a:lnTo>
                  <a:lnTo>
                    <a:pt x="2169" y="381"/>
                  </a:lnTo>
                  <a:lnTo>
                    <a:pt x="2166" y="380"/>
                  </a:lnTo>
                  <a:lnTo>
                    <a:pt x="2165" y="378"/>
                  </a:lnTo>
                  <a:lnTo>
                    <a:pt x="2165" y="376"/>
                  </a:lnTo>
                  <a:lnTo>
                    <a:pt x="2165" y="112"/>
                  </a:lnTo>
                  <a:lnTo>
                    <a:pt x="2165" y="107"/>
                  </a:lnTo>
                  <a:lnTo>
                    <a:pt x="2166" y="103"/>
                  </a:lnTo>
                  <a:lnTo>
                    <a:pt x="2169" y="99"/>
                  </a:lnTo>
                  <a:lnTo>
                    <a:pt x="2171" y="96"/>
                  </a:lnTo>
                  <a:lnTo>
                    <a:pt x="2174" y="94"/>
                  </a:lnTo>
                  <a:lnTo>
                    <a:pt x="2178" y="93"/>
                  </a:lnTo>
                  <a:lnTo>
                    <a:pt x="2182" y="91"/>
                  </a:lnTo>
                  <a:lnTo>
                    <a:pt x="2187" y="91"/>
                  </a:lnTo>
                  <a:lnTo>
                    <a:pt x="2260" y="91"/>
                  </a:lnTo>
                  <a:lnTo>
                    <a:pt x="2271" y="91"/>
                  </a:lnTo>
                  <a:lnTo>
                    <a:pt x="2281" y="91"/>
                  </a:lnTo>
                  <a:lnTo>
                    <a:pt x="2291" y="94"/>
                  </a:lnTo>
                  <a:lnTo>
                    <a:pt x="2305" y="95"/>
                  </a:lnTo>
                  <a:lnTo>
                    <a:pt x="2319" y="99"/>
                  </a:lnTo>
                  <a:lnTo>
                    <a:pt x="2332" y="105"/>
                  </a:lnTo>
                  <a:lnTo>
                    <a:pt x="2339" y="108"/>
                  </a:lnTo>
                  <a:lnTo>
                    <a:pt x="2346" y="113"/>
                  </a:lnTo>
                  <a:lnTo>
                    <a:pt x="2352" y="118"/>
                  </a:lnTo>
                  <a:lnTo>
                    <a:pt x="2357" y="123"/>
                  </a:lnTo>
                  <a:lnTo>
                    <a:pt x="2362" y="128"/>
                  </a:lnTo>
                  <a:lnTo>
                    <a:pt x="2366" y="135"/>
                  </a:lnTo>
                  <a:lnTo>
                    <a:pt x="2370" y="141"/>
                  </a:lnTo>
                  <a:lnTo>
                    <a:pt x="2372" y="148"/>
                  </a:lnTo>
                  <a:lnTo>
                    <a:pt x="2374" y="155"/>
                  </a:lnTo>
                  <a:lnTo>
                    <a:pt x="2377" y="163"/>
                  </a:lnTo>
                  <a:lnTo>
                    <a:pt x="2378" y="171"/>
                  </a:lnTo>
                  <a:lnTo>
                    <a:pt x="2378" y="180"/>
                  </a:lnTo>
                  <a:close/>
                  <a:moveTo>
                    <a:pt x="2312" y="185"/>
                  </a:moveTo>
                  <a:lnTo>
                    <a:pt x="2312" y="177"/>
                  </a:lnTo>
                  <a:lnTo>
                    <a:pt x="2311" y="170"/>
                  </a:lnTo>
                  <a:lnTo>
                    <a:pt x="2308" y="164"/>
                  </a:lnTo>
                  <a:lnTo>
                    <a:pt x="2306" y="160"/>
                  </a:lnTo>
                  <a:lnTo>
                    <a:pt x="2303" y="154"/>
                  </a:lnTo>
                  <a:lnTo>
                    <a:pt x="2299" y="150"/>
                  </a:lnTo>
                  <a:lnTo>
                    <a:pt x="2296" y="147"/>
                  </a:lnTo>
                  <a:lnTo>
                    <a:pt x="2291" y="145"/>
                  </a:lnTo>
                  <a:lnTo>
                    <a:pt x="2283" y="140"/>
                  </a:lnTo>
                  <a:lnTo>
                    <a:pt x="2274" y="138"/>
                  </a:lnTo>
                  <a:lnTo>
                    <a:pt x="2265" y="137"/>
                  </a:lnTo>
                  <a:lnTo>
                    <a:pt x="2255" y="137"/>
                  </a:lnTo>
                  <a:lnTo>
                    <a:pt x="2229" y="137"/>
                  </a:lnTo>
                  <a:lnTo>
                    <a:pt x="2229" y="237"/>
                  </a:lnTo>
                  <a:lnTo>
                    <a:pt x="2256" y="237"/>
                  </a:lnTo>
                  <a:lnTo>
                    <a:pt x="2271" y="236"/>
                  </a:lnTo>
                  <a:lnTo>
                    <a:pt x="2282" y="232"/>
                  </a:lnTo>
                  <a:lnTo>
                    <a:pt x="2291" y="228"/>
                  </a:lnTo>
                  <a:lnTo>
                    <a:pt x="2298" y="222"/>
                  </a:lnTo>
                  <a:lnTo>
                    <a:pt x="2304" y="214"/>
                  </a:lnTo>
                  <a:lnTo>
                    <a:pt x="2308" y="205"/>
                  </a:lnTo>
                  <a:lnTo>
                    <a:pt x="2311" y="195"/>
                  </a:lnTo>
                  <a:lnTo>
                    <a:pt x="2312" y="185"/>
                  </a:lnTo>
                  <a:close/>
                  <a:moveTo>
                    <a:pt x="2642" y="340"/>
                  </a:moveTo>
                  <a:lnTo>
                    <a:pt x="2642" y="345"/>
                  </a:lnTo>
                  <a:lnTo>
                    <a:pt x="2641" y="349"/>
                  </a:lnTo>
                  <a:lnTo>
                    <a:pt x="2641" y="353"/>
                  </a:lnTo>
                  <a:lnTo>
                    <a:pt x="2641" y="356"/>
                  </a:lnTo>
                  <a:lnTo>
                    <a:pt x="2639" y="359"/>
                  </a:lnTo>
                  <a:lnTo>
                    <a:pt x="2638" y="361"/>
                  </a:lnTo>
                  <a:lnTo>
                    <a:pt x="2636" y="363"/>
                  </a:lnTo>
                  <a:lnTo>
                    <a:pt x="2634" y="365"/>
                  </a:lnTo>
                  <a:lnTo>
                    <a:pt x="2630" y="369"/>
                  </a:lnTo>
                  <a:lnTo>
                    <a:pt x="2623" y="372"/>
                  </a:lnTo>
                  <a:lnTo>
                    <a:pt x="2616" y="377"/>
                  </a:lnTo>
                  <a:lnTo>
                    <a:pt x="2605" y="380"/>
                  </a:lnTo>
                  <a:lnTo>
                    <a:pt x="2594" y="384"/>
                  </a:lnTo>
                  <a:lnTo>
                    <a:pt x="2580" y="387"/>
                  </a:lnTo>
                  <a:lnTo>
                    <a:pt x="2565" y="388"/>
                  </a:lnTo>
                  <a:lnTo>
                    <a:pt x="2551" y="389"/>
                  </a:lnTo>
                  <a:lnTo>
                    <a:pt x="2535" y="388"/>
                  </a:lnTo>
                  <a:lnTo>
                    <a:pt x="2520" y="387"/>
                  </a:lnTo>
                  <a:lnTo>
                    <a:pt x="2506" y="384"/>
                  </a:lnTo>
                  <a:lnTo>
                    <a:pt x="2493" y="380"/>
                  </a:lnTo>
                  <a:lnTo>
                    <a:pt x="2480" y="374"/>
                  </a:lnTo>
                  <a:lnTo>
                    <a:pt x="2469" y="368"/>
                  </a:lnTo>
                  <a:lnTo>
                    <a:pt x="2459" y="361"/>
                  </a:lnTo>
                  <a:lnTo>
                    <a:pt x="2450" y="352"/>
                  </a:lnTo>
                  <a:lnTo>
                    <a:pt x="2440" y="343"/>
                  </a:lnTo>
                  <a:lnTo>
                    <a:pt x="2434" y="331"/>
                  </a:lnTo>
                  <a:lnTo>
                    <a:pt x="2427" y="319"/>
                  </a:lnTo>
                  <a:lnTo>
                    <a:pt x="2421" y="306"/>
                  </a:lnTo>
                  <a:lnTo>
                    <a:pt x="2418" y="291"/>
                  </a:lnTo>
                  <a:lnTo>
                    <a:pt x="2414" y="276"/>
                  </a:lnTo>
                  <a:lnTo>
                    <a:pt x="2412" y="260"/>
                  </a:lnTo>
                  <a:lnTo>
                    <a:pt x="2412" y="241"/>
                  </a:lnTo>
                  <a:lnTo>
                    <a:pt x="2412" y="223"/>
                  </a:lnTo>
                  <a:lnTo>
                    <a:pt x="2414" y="206"/>
                  </a:lnTo>
                  <a:lnTo>
                    <a:pt x="2418" y="190"/>
                  </a:lnTo>
                  <a:lnTo>
                    <a:pt x="2422" y="176"/>
                  </a:lnTo>
                  <a:lnTo>
                    <a:pt x="2428" y="161"/>
                  </a:lnTo>
                  <a:lnTo>
                    <a:pt x="2435" y="148"/>
                  </a:lnTo>
                  <a:lnTo>
                    <a:pt x="2443" y="137"/>
                  </a:lnTo>
                  <a:lnTo>
                    <a:pt x="2452" y="127"/>
                  </a:lnTo>
                  <a:lnTo>
                    <a:pt x="2462" y="118"/>
                  </a:lnTo>
                  <a:lnTo>
                    <a:pt x="2472" y="110"/>
                  </a:lnTo>
                  <a:lnTo>
                    <a:pt x="2485" y="102"/>
                  </a:lnTo>
                  <a:lnTo>
                    <a:pt x="2497" y="96"/>
                  </a:lnTo>
                  <a:lnTo>
                    <a:pt x="2511" y="93"/>
                  </a:lnTo>
                  <a:lnTo>
                    <a:pt x="2526" y="89"/>
                  </a:lnTo>
                  <a:lnTo>
                    <a:pt x="2540" y="87"/>
                  </a:lnTo>
                  <a:lnTo>
                    <a:pt x="2555" y="86"/>
                  </a:lnTo>
                  <a:lnTo>
                    <a:pt x="2569" y="87"/>
                  </a:lnTo>
                  <a:lnTo>
                    <a:pt x="2580" y="88"/>
                  </a:lnTo>
                  <a:lnTo>
                    <a:pt x="2593" y="90"/>
                  </a:lnTo>
                  <a:lnTo>
                    <a:pt x="2603" y="94"/>
                  </a:lnTo>
                  <a:lnTo>
                    <a:pt x="2612" y="97"/>
                  </a:lnTo>
                  <a:lnTo>
                    <a:pt x="2621" y="102"/>
                  </a:lnTo>
                  <a:lnTo>
                    <a:pt x="2628" y="105"/>
                  </a:lnTo>
                  <a:lnTo>
                    <a:pt x="2633" y="108"/>
                  </a:lnTo>
                  <a:lnTo>
                    <a:pt x="2635" y="112"/>
                  </a:lnTo>
                  <a:lnTo>
                    <a:pt x="2637" y="114"/>
                  </a:lnTo>
                  <a:lnTo>
                    <a:pt x="2638" y="116"/>
                  </a:lnTo>
                  <a:lnTo>
                    <a:pt x="2639" y="119"/>
                  </a:lnTo>
                  <a:lnTo>
                    <a:pt x="2639" y="122"/>
                  </a:lnTo>
                  <a:lnTo>
                    <a:pt x="2641" y="127"/>
                  </a:lnTo>
                  <a:lnTo>
                    <a:pt x="2641" y="131"/>
                  </a:lnTo>
                  <a:lnTo>
                    <a:pt x="2641" y="137"/>
                  </a:lnTo>
                  <a:lnTo>
                    <a:pt x="2641" y="144"/>
                  </a:lnTo>
                  <a:lnTo>
                    <a:pt x="2641" y="148"/>
                  </a:lnTo>
                  <a:lnTo>
                    <a:pt x="2639" y="153"/>
                  </a:lnTo>
                  <a:lnTo>
                    <a:pt x="2638" y="156"/>
                  </a:lnTo>
                  <a:lnTo>
                    <a:pt x="2637" y="158"/>
                  </a:lnTo>
                  <a:lnTo>
                    <a:pt x="2636" y="161"/>
                  </a:lnTo>
                  <a:lnTo>
                    <a:pt x="2634" y="162"/>
                  </a:lnTo>
                  <a:lnTo>
                    <a:pt x="2631" y="162"/>
                  </a:lnTo>
                  <a:lnTo>
                    <a:pt x="2628" y="161"/>
                  </a:lnTo>
                  <a:lnTo>
                    <a:pt x="2622" y="158"/>
                  </a:lnTo>
                  <a:lnTo>
                    <a:pt x="2617" y="154"/>
                  </a:lnTo>
                  <a:lnTo>
                    <a:pt x="2609" y="149"/>
                  </a:lnTo>
                  <a:lnTo>
                    <a:pt x="2598" y="145"/>
                  </a:lnTo>
                  <a:lnTo>
                    <a:pt x="2587" y="140"/>
                  </a:lnTo>
                  <a:lnTo>
                    <a:pt x="2581" y="139"/>
                  </a:lnTo>
                  <a:lnTo>
                    <a:pt x="2575" y="137"/>
                  </a:lnTo>
                  <a:lnTo>
                    <a:pt x="2567" y="137"/>
                  </a:lnTo>
                  <a:lnTo>
                    <a:pt x="2559" y="137"/>
                  </a:lnTo>
                  <a:lnTo>
                    <a:pt x="2550" y="137"/>
                  </a:lnTo>
                  <a:lnTo>
                    <a:pt x="2540" y="138"/>
                  </a:lnTo>
                  <a:lnTo>
                    <a:pt x="2533" y="140"/>
                  </a:lnTo>
                  <a:lnTo>
                    <a:pt x="2526" y="144"/>
                  </a:lnTo>
                  <a:lnTo>
                    <a:pt x="2519" y="147"/>
                  </a:lnTo>
                  <a:lnTo>
                    <a:pt x="2512" y="152"/>
                  </a:lnTo>
                  <a:lnTo>
                    <a:pt x="2506" y="157"/>
                  </a:lnTo>
                  <a:lnTo>
                    <a:pt x="2501" y="164"/>
                  </a:lnTo>
                  <a:lnTo>
                    <a:pt x="2496" y="171"/>
                  </a:lnTo>
                  <a:lnTo>
                    <a:pt x="2492" y="179"/>
                  </a:lnTo>
                  <a:lnTo>
                    <a:pt x="2488" y="187"/>
                  </a:lnTo>
                  <a:lnTo>
                    <a:pt x="2485" y="196"/>
                  </a:lnTo>
                  <a:lnTo>
                    <a:pt x="2482" y="206"/>
                  </a:lnTo>
                  <a:lnTo>
                    <a:pt x="2481" y="216"/>
                  </a:lnTo>
                  <a:lnTo>
                    <a:pt x="2480" y="227"/>
                  </a:lnTo>
                  <a:lnTo>
                    <a:pt x="2480" y="238"/>
                  </a:lnTo>
                  <a:lnTo>
                    <a:pt x="2480" y="251"/>
                  </a:lnTo>
                  <a:lnTo>
                    <a:pt x="2481" y="262"/>
                  </a:lnTo>
                  <a:lnTo>
                    <a:pt x="2484" y="273"/>
                  </a:lnTo>
                  <a:lnTo>
                    <a:pt x="2486" y="284"/>
                  </a:lnTo>
                  <a:lnTo>
                    <a:pt x="2488" y="293"/>
                  </a:lnTo>
                  <a:lnTo>
                    <a:pt x="2493" y="301"/>
                  </a:lnTo>
                  <a:lnTo>
                    <a:pt x="2497" y="307"/>
                  </a:lnTo>
                  <a:lnTo>
                    <a:pt x="2502" y="314"/>
                  </a:lnTo>
                  <a:lnTo>
                    <a:pt x="2508" y="320"/>
                  </a:lnTo>
                  <a:lnTo>
                    <a:pt x="2513" y="324"/>
                  </a:lnTo>
                  <a:lnTo>
                    <a:pt x="2520" y="329"/>
                  </a:lnTo>
                  <a:lnTo>
                    <a:pt x="2527" y="332"/>
                  </a:lnTo>
                  <a:lnTo>
                    <a:pt x="2535" y="335"/>
                  </a:lnTo>
                  <a:lnTo>
                    <a:pt x="2543" y="337"/>
                  </a:lnTo>
                  <a:lnTo>
                    <a:pt x="2551" y="338"/>
                  </a:lnTo>
                  <a:lnTo>
                    <a:pt x="2560" y="338"/>
                  </a:lnTo>
                  <a:lnTo>
                    <a:pt x="2576" y="338"/>
                  </a:lnTo>
                  <a:lnTo>
                    <a:pt x="2589" y="335"/>
                  </a:lnTo>
                  <a:lnTo>
                    <a:pt x="2601" y="331"/>
                  </a:lnTo>
                  <a:lnTo>
                    <a:pt x="2610" y="327"/>
                  </a:lnTo>
                  <a:lnTo>
                    <a:pt x="2618" y="322"/>
                  </a:lnTo>
                  <a:lnTo>
                    <a:pt x="2625" y="319"/>
                  </a:lnTo>
                  <a:lnTo>
                    <a:pt x="2629" y="315"/>
                  </a:lnTo>
                  <a:lnTo>
                    <a:pt x="2634" y="314"/>
                  </a:lnTo>
                  <a:lnTo>
                    <a:pt x="2635" y="315"/>
                  </a:lnTo>
                  <a:lnTo>
                    <a:pt x="2637" y="315"/>
                  </a:lnTo>
                  <a:lnTo>
                    <a:pt x="2638" y="316"/>
                  </a:lnTo>
                  <a:lnTo>
                    <a:pt x="2639" y="319"/>
                  </a:lnTo>
                  <a:lnTo>
                    <a:pt x="2641" y="322"/>
                  </a:lnTo>
                  <a:lnTo>
                    <a:pt x="2641" y="327"/>
                  </a:lnTo>
                  <a:lnTo>
                    <a:pt x="2642" y="332"/>
                  </a:lnTo>
                  <a:lnTo>
                    <a:pt x="2642" y="340"/>
                  </a:lnTo>
                  <a:close/>
                  <a:moveTo>
                    <a:pt x="2940" y="377"/>
                  </a:moveTo>
                  <a:lnTo>
                    <a:pt x="2938" y="379"/>
                  </a:lnTo>
                  <a:lnTo>
                    <a:pt x="2937" y="380"/>
                  </a:lnTo>
                  <a:lnTo>
                    <a:pt x="2936" y="382"/>
                  </a:lnTo>
                  <a:lnTo>
                    <a:pt x="2933" y="384"/>
                  </a:lnTo>
                  <a:lnTo>
                    <a:pt x="2928" y="385"/>
                  </a:lnTo>
                  <a:lnTo>
                    <a:pt x="2923" y="385"/>
                  </a:lnTo>
                  <a:lnTo>
                    <a:pt x="2916" y="386"/>
                  </a:lnTo>
                  <a:lnTo>
                    <a:pt x="2908" y="386"/>
                  </a:lnTo>
                  <a:lnTo>
                    <a:pt x="2900" y="386"/>
                  </a:lnTo>
                  <a:lnTo>
                    <a:pt x="2893" y="385"/>
                  </a:lnTo>
                  <a:lnTo>
                    <a:pt x="2887" y="385"/>
                  </a:lnTo>
                  <a:lnTo>
                    <a:pt x="2883" y="384"/>
                  </a:lnTo>
                  <a:lnTo>
                    <a:pt x="2879" y="382"/>
                  </a:lnTo>
                  <a:lnTo>
                    <a:pt x="2878" y="380"/>
                  </a:lnTo>
                  <a:lnTo>
                    <a:pt x="2877" y="379"/>
                  </a:lnTo>
                  <a:lnTo>
                    <a:pt x="2876" y="377"/>
                  </a:lnTo>
                  <a:lnTo>
                    <a:pt x="2876" y="222"/>
                  </a:lnTo>
                  <a:lnTo>
                    <a:pt x="2877" y="213"/>
                  </a:lnTo>
                  <a:lnTo>
                    <a:pt x="2877" y="205"/>
                  </a:lnTo>
                  <a:lnTo>
                    <a:pt x="2877" y="197"/>
                  </a:lnTo>
                  <a:lnTo>
                    <a:pt x="2877" y="189"/>
                  </a:lnTo>
                  <a:lnTo>
                    <a:pt x="2877" y="189"/>
                  </a:lnTo>
                  <a:lnTo>
                    <a:pt x="2875" y="193"/>
                  </a:lnTo>
                  <a:lnTo>
                    <a:pt x="2873" y="197"/>
                  </a:lnTo>
                  <a:lnTo>
                    <a:pt x="2870" y="202"/>
                  </a:lnTo>
                  <a:lnTo>
                    <a:pt x="2867" y="206"/>
                  </a:lnTo>
                  <a:lnTo>
                    <a:pt x="2863" y="211"/>
                  </a:lnTo>
                  <a:lnTo>
                    <a:pt x="2860" y="215"/>
                  </a:lnTo>
                  <a:lnTo>
                    <a:pt x="2857" y="220"/>
                  </a:lnTo>
                  <a:lnTo>
                    <a:pt x="2853" y="224"/>
                  </a:lnTo>
                  <a:lnTo>
                    <a:pt x="2746" y="377"/>
                  </a:lnTo>
                  <a:lnTo>
                    <a:pt x="2744" y="379"/>
                  </a:lnTo>
                  <a:lnTo>
                    <a:pt x="2742" y="381"/>
                  </a:lnTo>
                  <a:lnTo>
                    <a:pt x="2739" y="382"/>
                  </a:lnTo>
                  <a:lnTo>
                    <a:pt x="2736" y="384"/>
                  </a:lnTo>
                  <a:lnTo>
                    <a:pt x="2733" y="385"/>
                  </a:lnTo>
                  <a:lnTo>
                    <a:pt x="2728" y="386"/>
                  </a:lnTo>
                  <a:lnTo>
                    <a:pt x="2724" y="386"/>
                  </a:lnTo>
                  <a:lnTo>
                    <a:pt x="2717" y="386"/>
                  </a:lnTo>
                  <a:lnTo>
                    <a:pt x="2708" y="386"/>
                  </a:lnTo>
                  <a:lnTo>
                    <a:pt x="2702" y="385"/>
                  </a:lnTo>
                  <a:lnTo>
                    <a:pt x="2696" y="385"/>
                  </a:lnTo>
                  <a:lnTo>
                    <a:pt x="2693" y="384"/>
                  </a:lnTo>
                  <a:lnTo>
                    <a:pt x="2689" y="382"/>
                  </a:lnTo>
                  <a:lnTo>
                    <a:pt x="2688" y="380"/>
                  </a:lnTo>
                  <a:lnTo>
                    <a:pt x="2687" y="378"/>
                  </a:lnTo>
                  <a:lnTo>
                    <a:pt x="2687" y="376"/>
                  </a:lnTo>
                  <a:lnTo>
                    <a:pt x="2687" y="99"/>
                  </a:lnTo>
                  <a:lnTo>
                    <a:pt x="2687" y="97"/>
                  </a:lnTo>
                  <a:lnTo>
                    <a:pt x="2688" y="95"/>
                  </a:lnTo>
                  <a:lnTo>
                    <a:pt x="2691" y="94"/>
                  </a:lnTo>
                  <a:lnTo>
                    <a:pt x="2694" y="93"/>
                  </a:lnTo>
                  <a:lnTo>
                    <a:pt x="2697" y="91"/>
                  </a:lnTo>
                  <a:lnTo>
                    <a:pt x="2703" y="90"/>
                  </a:lnTo>
                  <a:lnTo>
                    <a:pt x="2710" y="90"/>
                  </a:lnTo>
                  <a:lnTo>
                    <a:pt x="2719" y="89"/>
                  </a:lnTo>
                  <a:lnTo>
                    <a:pt x="2727" y="90"/>
                  </a:lnTo>
                  <a:lnTo>
                    <a:pt x="2734" y="90"/>
                  </a:lnTo>
                  <a:lnTo>
                    <a:pt x="2739" y="91"/>
                  </a:lnTo>
                  <a:lnTo>
                    <a:pt x="2743" y="93"/>
                  </a:lnTo>
                  <a:lnTo>
                    <a:pt x="2746" y="94"/>
                  </a:lnTo>
                  <a:lnTo>
                    <a:pt x="2749" y="95"/>
                  </a:lnTo>
                  <a:lnTo>
                    <a:pt x="2750" y="97"/>
                  </a:lnTo>
                  <a:lnTo>
                    <a:pt x="2750" y="99"/>
                  </a:lnTo>
                  <a:lnTo>
                    <a:pt x="2750" y="254"/>
                  </a:lnTo>
                  <a:lnTo>
                    <a:pt x="2750" y="262"/>
                  </a:lnTo>
                  <a:lnTo>
                    <a:pt x="2750" y="270"/>
                  </a:lnTo>
                  <a:lnTo>
                    <a:pt x="2750" y="278"/>
                  </a:lnTo>
                  <a:lnTo>
                    <a:pt x="2749" y="286"/>
                  </a:lnTo>
                  <a:lnTo>
                    <a:pt x="2750" y="286"/>
                  </a:lnTo>
                  <a:lnTo>
                    <a:pt x="2754" y="278"/>
                  </a:lnTo>
                  <a:lnTo>
                    <a:pt x="2760" y="269"/>
                  </a:lnTo>
                  <a:lnTo>
                    <a:pt x="2766" y="260"/>
                  </a:lnTo>
                  <a:lnTo>
                    <a:pt x="2772" y="251"/>
                  </a:lnTo>
                  <a:lnTo>
                    <a:pt x="2880" y="98"/>
                  </a:lnTo>
                  <a:lnTo>
                    <a:pt x="2883" y="96"/>
                  </a:lnTo>
                  <a:lnTo>
                    <a:pt x="2884" y="95"/>
                  </a:lnTo>
                  <a:lnTo>
                    <a:pt x="2886" y="93"/>
                  </a:lnTo>
                  <a:lnTo>
                    <a:pt x="2890" y="91"/>
                  </a:lnTo>
                  <a:lnTo>
                    <a:pt x="2893" y="90"/>
                  </a:lnTo>
                  <a:lnTo>
                    <a:pt x="2898" y="90"/>
                  </a:lnTo>
                  <a:lnTo>
                    <a:pt x="2903" y="90"/>
                  </a:lnTo>
                  <a:lnTo>
                    <a:pt x="2910" y="89"/>
                  </a:lnTo>
                  <a:lnTo>
                    <a:pt x="2918" y="90"/>
                  </a:lnTo>
                  <a:lnTo>
                    <a:pt x="2925" y="90"/>
                  </a:lnTo>
                  <a:lnTo>
                    <a:pt x="2929" y="91"/>
                  </a:lnTo>
                  <a:lnTo>
                    <a:pt x="2934" y="93"/>
                  </a:lnTo>
                  <a:lnTo>
                    <a:pt x="2936" y="94"/>
                  </a:lnTo>
                  <a:lnTo>
                    <a:pt x="2938" y="95"/>
                  </a:lnTo>
                  <a:lnTo>
                    <a:pt x="2938" y="97"/>
                  </a:lnTo>
                  <a:lnTo>
                    <a:pt x="2940" y="99"/>
                  </a:lnTo>
                  <a:lnTo>
                    <a:pt x="2940" y="377"/>
                  </a:lnTo>
                  <a:close/>
                  <a:moveTo>
                    <a:pt x="3214" y="115"/>
                  </a:moveTo>
                  <a:lnTo>
                    <a:pt x="3214" y="122"/>
                  </a:lnTo>
                  <a:lnTo>
                    <a:pt x="3213" y="127"/>
                  </a:lnTo>
                  <a:lnTo>
                    <a:pt x="3213" y="131"/>
                  </a:lnTo>
                  <a:lnTo>
                    <a:pt x="3211" y="135"/>
                  </a:lnTo>
                  <a:lnTo>
                    <a:pt x="3210" y="137"/>
                  </a:lnTo>
                  <a:lnTo>
                    <a:pt x="3208" y="138"/>
                  </a:lnTo>
                  <a:lnTo>
                    <a:pt x="3206" y="139"/>
                  </a:lnTo>
                  <a:lnTo>
                    <a:pt x="3205" y="140"/>
                  </a:lnTo>
                  <a:lnTo>
                    <a:pt x="3126" y="140"/>
                  </a:lnTo>
                  <a:lnTo>
                    <a:pt x="3126" y="376"/>
                  </a:lnTo>
                  <a:lnTo>
                    <a:pt x="3126" y="378"/>
                  </a:lnTo>
                  <a:lnTo>
                    <a:pt x="3125" y="380"/>
                  </a:lnTo>
                  <a:lnTo>
                    <a:pt x="3123" y="381"/>
                  </a:lnTo>
                  <a:lnTo>
                    <a:pt x="3119" y="384"/>
                  </a:lnTo>
                  <a:lnTo>
                    <a:pt x="3116" y="385"/>
                  </a:lnTo>
                  <a:lnTo>
                    <a:pt x="3110" y="385"/>
                  </a:lnTo>
                  <a:lnTo>
                    <a:pt x="3103" y="386"/>
                  </a:lnTo>
                  <a:lnTo>
                    <a:pt x="3094" y="386"/>
                  </a:lnTo>
                  <a:lnTo>
                    <a:pt x="3086" y="386"/>
                  </a:lnTo>
                  <a:lnTo>
                    <a:pt x="3080" y="385"/>
                  </a:lnTo>
                  <a:lnTo>
                    <a:pt x="3074" y="385"/>
                  </a:lnTo>
                  <a:lnTo>
                    <a:pt x="3070" y="384"/>
                  </a:lnTo>
                  <a:lnTo>
                    <a:pt x="3067" y="381"/>
                  </a:lnTo>
                  <a:lnTo>
                    <a:pt x="3065" y="380"/>
                  </a:lnTo>
                  <a:lnTo>
                    <a:pt x="3064" y="378"/>
                  </a:lnTo>
                  <a:lnTo>
                    <a:pt x="3064" y="376"/>
                  </a:lnTo>
                  <a:lnTo>
                    <a:pt x="3064" y="140"/>
                  </a:lnTo>
                  <a:lnTo>
                    <a:pt x="2985" y="140"/>
                  </a:lnTo>
                  <a:lnTo>
                    <a:pt x="2983" y="139"/>
                  </a:lnTo>
                  <a:lnTo>
                    <a:pt x="2982" y="138"/>
                  </a:lnTo>
                  <a:lnTo>
                    <a:pt x="2979" y="137"/>
                  </a:lnTo>
                  <a:lnTo>
                    <a:pt x="2978" y="135"/>
                  </a:lnTo>
                  <a:lnTo>
                    <a:pt x="2977" y="131"/>
                  </a:lnTo>
                  <a:lnTo>
                    <a:pt x="2977" y="127"/>
                  </a:lnTo>
                  <a:lnTo>
                    <a:pt x="2976" y="122"/>
                  </a:lnTo>
                  <a:lnTo>
                    <a:pt x="2976" y="115"/>
                  </a:lnTo>
                  <a:lnTo>
                    <a:pt x="2976" y="110"/>
                  </a:lnTo>
                  <a:lnTo>
                    <a:pt x="2977" y="104"/>
                  </a:lnTo>
                  <a:lnTo>
                    <a:pt x="2977" y="99"/>
                  </a:lnTo>
                  <a:lnTo>
                    <a:pt x="2978" y="96"/>
                  </a:lnTo>
                  <a:lnTo>
                    <a:pt x="2979" y="94"/>
                  </a:lnTo>
                  <a:lnTo>
                    <a:pt x="2982" y="93"/>
                  </a:lnTo>
                  <a:lnTo>
                    <a:pt x="2983" y="91"/>
                  </a:lnTo>
                  <a:lnTo>
                    <a:pt x="2985" y="91"/>
                  </a:lnTo>
                  <a:lnTo>
                    <a:pt x="3205" y="91"/>
                  </a:lnTo>
                  <a:lnTo>
                    <a:pt x="3206" y="91"/>
                  </a:lnTo>
                  <a:lnTo>
                    <a:pt x="3208" y="93"/>
                  </a:lnTo>
                  <a:lnTo>
                    <a:pt x="3210" y="94"/>
                  </a:lnTo>
                  <a:lnTo>
                    <a:pt x="3211" y="96"/>
                  </a:lnTo>
                  <a:lnTo>
                    <a:pt x="3213" y="99"/>
                  </a:lnTo>
                  <a:lnTo>
                    <a:pt x="3213" y="104"/>
                  </a:lnTo>
                  <a:lnTo>
                    <a:pt x="3214" y="110"/>
                  </a:lnTo>
                  <a:lnTo>
                    <a:pt x="3214" y="115"/>
                  </a:lnTo>
                  <a:close/>
                  <a:moveTo>
                    <a:pt x="3434" y="361"/>
                  </a:moveTo>
                  <a:lnTo>
                    <a:pt x="3434" y="367"/>
                  </a:lnTo>
                  <a:lnTo>
                    <a:pt x="3433" y="372"/>
                  </a:lnTo>
                  <a:lnTo>
                    <a:pt x="3433" y="376"/>
                  </a:lnTo>
                  <a:lnTo>
                    <a:pt x="3432" y="379"/>
                  </a:lnTo>
                  <a:lnTo>
                    <a:pt x="3431" y="381"/>
                  </a:lnTo>
                  <a:lnTo>
                    <a:pt x="3429" y="384"/>
                  </a:lnTo>
                  <a:lnTo>
                    <a:pt x="3427" y="384"/>
                  </a:lnTo>
                  <a:lnTo>
                    <a:pt x="3425" y="385"/>
                  </a:lnTo>
                  <a:lnTo>
                    <a:pt x="3269" y="385"/>
                  </a:lnTo>
                  <a:lnTo>
                    <a:pt x="3265" y="384"/>
                  </a:lnTo>
                  <a:lnTo>
                    <a:pt x="3261" y="384"/>
                  </a:lnTo>
                  <a:lnTo>
                    <a:pt x="3258" y="381"/>
                  </a:lnTo>
                  <a:lnTo>
                    <a:pt x="3256" y="380"/>
                  </a:lnTo>
                  <a:lnTo>
                    <a:pt x="3253" y="377"/>
                  </a:lnTo>
                  <a:lnTo>
                    <a:pt x="3251" y="374"/>
                  </a:lnTo>
                  <a:lnTo>
                    <a:pt x="3250" y="370"/>
                  </a:lnTo>
                  <a:lnTo>
                    <a:pt x="3250" y="365"/>
                  </a:lnTo>
                  <a:lnTo>
                    <a:pt x="3250" y="110"/>
                  </a:lnTo>
                  <a:lnTo>
                    <a:pt x="3250" y="105"/>
                  </a:lnTo>
                  <a:lnTo>
                    <a:pt x="3251" y="102"/>
                  </a:lnTo>
                  <a:lnTo>
                    <a:pt x="3253" y="98"/>
                  </a:lnTo>
                  <a:lnTo>
                    <a:pt x="3256" y="96"/>
                  </a:lnTo>
                  <a:lnTo>
                    <a:pt x="3258" y="94"/>
                  </a:lnTo>
                  <a:lnTo>
                    <a:pt x="3261" y="93"/>
                  </a:lnTo>
                  <a:lnTo>
                    <a:pt x="3265" y="91"/>
                  </a:lnTo>
                  <a:lnTo>
                    <a:pt x="3269" y="91"/>
                  </a:lnTo>
                  <a:lnTo>
                    <a:pt x="3424" y="91"/>
                  </a:lnTo>
                  <a:lnTo>
                    <a:pt x="3426" y="91"/>
                  </a:lnTo>
                  <a:lnTo>
                    <a:pt x="3427" y="93"/>
                  </a:lnTo>
                  <a:lnTo>
                    <a:pt x="3430" y="94"/>
                  </a:lnTo>
                  <a:lnTo>
                    <a:pt x="3431" y="96"/>
                  </a:lnTo>
                  <a:lnTo>
                    <a:pt x="3432" y="99"/>
                  </a:lnTo>
                  <a:lnTo>
                    <a:pt x="3432" y="104"/>
                  </a:lnTo>
                  <a:lnTo>
                    <a:pt x="3433" y="108"/>
                  </a:lnTo>
                  <a:lnTo>
                    <a:pt x="3433" y="114"/>
                  </a:lnTo>
                  <a:lnTo>
                    <a:pt x="3433" y="121"/>
                  </a:lnTo>
                  <a:lnTo>
                    <a:pt x="3432" y="125"/>
                  </a:lnTo>
                  <a:lnTo>
                    <a:pt x="3432" y="129"/>
                  </a:lnTo>
                  <a:lnTo>
                    <a:pt x="3431" y="132"/>
                  </a:lnTo>
                  <a:lnTo>
                    <a:pt x="3430" y="135"/>
                  </a:lnTo>
                  <a:lnTo>
                    <a:pt x="3427" y="137"/>
                  </a:lnTo>
                  <a:lnTo>
                    <a:pt x="3426" y="137"/>
                  </a:lnTo>
                  <a:lnTo>
                    <a:pt x="3424" y="138"/>
                  </a:lnTo>
                  <a:lnTo>
                    <a:pt x="3313" y="138"/>
                  </a:lnTo>
                  <a:lnTo>
                    <a:pt x="3313" y="210"/>
                  </a:lnTo>
                  <a:lnTo>
                    <a:pt x="3407" y="210"/>
                  </a:lnTo>
                  <a:lnTo>
                    <a:pt x="3409" y="210"/>
                  </a:lnTo>
                  <a:lnTo>
                    <a:pt x="3410" y="211"/>
                  </a:lnTo>
                  <a:lnTo>
                    <a:pt x="3413" y="212"/>
                  </a:lnTo>
                  <a:lnTo>
                    <a:pt x="3414" y="214"/>
                  </a:lnTo>
                  <a:lnTo>
                    <a:pt x="3415" y="218"/>
                  </a:lnTo>
                  <a:lnTo>
                    <a:pt x="3416" y="221"/>
                  </a:lnTo>
                  <a:lnTo>
                    <a:pt x="3416" y="227"/>
                  </a:lnTo>
                  <a:lnTo>
                    <a:pt x="3416" y="232"/>
                  </a:lnTo>
                  <a:lnTo>
                    <a:pt x="3416" y="238"/>
                  </a:lnTo>
                  <a:lnTo>
                    <a:pt x="3416" y="243"/>
                  </a:lnTo>
                  <a:lnTo>
                    <a:pt x="3415" y="247"/>
                  </a:lnTo>
                  <a:lnTo>
                    <a:pt x="3414" y="251"/>
                  </a:lnTo>
                  <a:lnTo>
                    <a:pt x="3413" y="253"/>
                  </a:lnTo>
                  <a:lnTo>
                    <a:pt x="3410" y="254"/>
                  </a:lnTo>
                  <a:lnTo>
                    <a:pt x="3409" y="255"/>
                  </a:lnTo>
                  <a:lnTo>
                    <a:pt x="3407" y="255"/>
                  </a:lnTo>
                  <a:lnTo>
                    <a:pt x="3313" y="255"/>
                  </a:lnTo>
                  <a:lnTo>
                    <a:pt x="3313" y="338"/>
                  </a:lnTo>
                  <a:lnTo>
                    <a:pt x="3425" y="338"/>
                  </a:lnTo>
                  <a:lnTo>
                    <a:pt x="3427" y="338"/>
                  </a:lnTo>
                  <a:lnTo>
                    <a:pt x="3429" y="339"/>
                  </a:lnTo>
                  <a:lnTo>
                    <a:pt x="3431" y="340"/>
                  </a:lnTo>
                  <a:lnTo>
                    <a:pt x="3432" y="343"/>
                  </a:lnTo>
                  <a:lnTo>
                    <a:pt x="3433" y="346"/>
                  </a:lnTo>
                  <a:lnTo>
                    <a:pt x="3433" y="349"/>
                  </a:lnTo>
                  <a:lnTo>
                    <a:pt x="3434" y="355"/>
                  </a:lnTo>
                  <a:lnTo>
                    <a:pt x="3434" y="361"/>
                  </a:lnTo>
                  <a:close/>
                  <a:moveTo>
                    <a:pt x="3695" y="115"/>
                  </a:moveTo>
                  <a:lnTo>
                    <a:pt x="3695" y="122"/>
                  </a:lnTo>
                  <a:lnTo>
                    <a:pt x="3694" y="127"/>
                  </a:lnTo>
                  <a:lnTo>
                    <a:pt x="3694" y="131"/>
                  </a:lnTo>
                  <a:lnTo>
                    <a:pt x="3692" y="135"/>
                  </a:lnTo>
                  <a:lnTo>
                    <a:pt x="3691" y="137"/>
                  </a:lnTo>
                  <a:lnTo>
                    <a:pt x="3689" y="138"/>
                  </a:lnTo>
                  <a:lnTo>
                    <a:pt x="3688" y="139"/>
                  </a:lnTo>
                  <a:lnTo>
                    <a:pt x="3686" y="140"/>
                  </a:lnTo>
                  <a:lnTo>
                    <a:pt x="3607" y="140"/>
                  </a:lnTo>
                  <a:lnTo>
                    <a:pt x="3607" y="376"/>
                  </a:lnTo>
                  <a:lnTo>
                    <a:pt x="3607" y="378"/>
                  </a:lnTo>
                  <a:lnTo>
                    <a:pt x="3606" y="380"/>
                  </a:lnTo>
                  <a:lnTo>
                    <a:pt x="3604" y="381"/>
                  </a:lnTo>
                  <a:lnTo>
                    <a:pt x="3601" y="384"/>
                  </a:lnTo>
                  <a:lnTo>
                    <a:pt x="3597" y="385"/>
                  </a:lnTo>
                  <a:lnTo>
                    <a:pt x="3591" y="385"/>
                  </a:lnTo>
                  <a:lnTo>
                    <a:pt x="3584" y="386"/>
                  </a:lnTo>
                  <a:lnTo>
                    <a:pt x="3576" y="386"/>
                  </a:lnTo>
                  <a:lnTo>
                    <a:pt x="3567" y="386"/>
                  </a:lnTo>
                  <a:lnTo>
                    <a:pt x="3561" y="385"/>
                  </a:lnTo>
                  <a:lnTo>
                    <a:pt x="3555" y="385"/>
                  </a:lnTo>
                  <a:lnTo>
                    <a:pt x="3551" y="384"/>
                  </a:lnTo>
                  <a:lnTo>
                    <a:pt x="3548" y="381"/>
                  </a:lnTo>
                  <a:lnTo>
                    <a:pt x="3546" y="380"/>
                  </a:lnTo>
                  <a:lnTo>
                    <a:pt x="3545" y="378"/>
                  </a:lnTo>
                  <a:lnTo>
                    <a:pt x="3545" y="376"/>
                  </a:lnTo>
                  <a:lnTo>
                    <a:pt x="3545" y="140"/>
                  </a:lnTo>
                  <a:lnTo>
                    <a:pt x="3466" y="140"/>
                  </a:lnTo>
                  <a:lnTo>
                    <a:pt x="3464" y="139"/>
                  </a:lnTo>
                  <a:lnTo>
                    <a:pt x="3463" y="138"/>
                  </a:lnTo>
                  <a:lnTo>
                    <a:pt x="3460" y="137"/>
                  </a:lnTo>
                  <a:lnTo>
                    <a:pt x="3459" y="135"/>
                  </a:lnTo>
                  <a:lnTo>
                    <a:pt x="3458" y="131"/>
                  </a:lnTo>
                  <a:lnTo>
                    <a:pt x="3458" y="127"/>
                  </a:lnTo>
                  <a:lnTo>
                    <a:pt x="3457" y="122"/>
                  </a:lnTo>
                  <a:lnTo>
                    <a:pt x="3457" y="115"/>
                  </a:lnTo>
                  <a:lnTo>
                    <a:pt x="3457" y="110"/>
                  </a:lnTo>
                  <a:lnTo>
                    <a:pt x="3458" y="104"/>
                  </a:lnTo>
                  <a:lnTo>
                    <a:pt x="3458" y="99"/>
                  </a:lnTo>
                  <a:lnTo>
                    <a:pt x="3459" y="96"/>
                  </a:lnTo>
                  <a:lnTo>
                    <a:pt x="3460" y="94"/>
                  </a:lnTo>
                  <a:lnTo>
                    <a:pt x="3463" y="93"/>
                  </a:lnTo>
                  <a:lnTo>
                    <a:pt x="3464" y="91"/>
                  </a:lnTo>
                  <a:lnTo>
                    <a:pt x="3466" y="91"/>
                  </a:lnTo>
                  <a:lnTo>
                    <a:pt x="3686" y="91"/>
                  </a:lnTo>
                  <a:lnTo>
                    <a:pt x="3688" y="91"/>
                  </a:lnTo>
                  <a:lnTo>
                    <a:pt x="3689" y="93"/>
                  </a:lnTo>
                  <a:lnTo>
                    <a:pt x="3691" y="94"/>
                  </a:lnTo>
                  <a:lnTo>
                    <a:pt x="3692" y="96"/>
                  </a:lnTo>
                  <a:lnTo>
                    <a:pt x="3694" y="99"/>
                  </a:lnTo>
                  <a:lnTo>
                    <a:pt x="3694" y="104"/>
                  </a:lnTo>
                  <a:lnTo>
                    <a:pt x="3695" y="110"/>
                  </a:lnTo>
                  <a:lnTo>
                    <a:pt x="3695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431925" y="549275"/>
              <a:ext cx="3611562" cy="398463"/>
            </a:xfrm>
            <a:custGeom>
              <a:avLst/>
              <a:gdLst>
                <a:gd name="T0" fmla="*/ 614 w 11372"/>
                <a:gd name="T1" fmla="*/ 673 h 1256"/>
                <a:gd name="T2" fmla="*/ 9 w 11372"/>
                <a:gd name="T3" fmla="*/ 1232 h 1256"/>
                <a:gd name="T4" fmla="*/ 204 w 11372"/>
                <a:gd name="T5" fmla="*/ 317 h 1256"/>
                <a:gd name="T6" fmla="*/ 769 w 11372"/>
                <a:gd name="T7" fmla="*/ 289 h 1256"/>
                <a:gd name="T8" fmla="*/ 1548 w 11372"/>
                <a:gd name="T9" fmla="*/ 870 h 1256"/>
                <a:gd name="T10" fmla="*/ 1057 w 11372"/>
                <a:gd name="T11" fmla="*/ 1236 h 1256"/>
                <a:gd name="T12" fmla="*/ 1465 w 11372"/>
                <a:gd name="T13" fmla="*/ 301 h 1256"/>
                <a:gd name="T14" fmla="*/ 1496 w 11372"/>
                <a:gd name="T15" fmla="*/ 520 h 1256"/>
                <a:gd name="T16" fmla="*/ 1509 w 11372"/>
                <a:gd name="T17" fmla="*/ 612 h 1256"/>
                <a:gd name="T18" fmla="*/ 2288 w 11372"/>
                <a:gd name="T19" fmla="*/ 920 h 1256"/>
                <a:gd name="T20" fmla="*/ 1916 w 11372"/>
                <a:gd name="T21" fmla="*/ 1240 h 1256"/>
                <a:gd name="T22" fmla="*/ 2082 w 11372"/>
                <a:gd name="T23" fmla="*/ 307 h 1256"/>
                <a:gd name="T24" fmla="*/ 2476 w 11372"/>
                <a:gd name="T25" fmla="*/ 288 h 1256"/>
                <a:gd name="T26" fmla="*/ 2401 w 11372"/>
                <a:gd name="T27" fmla="*/ 711 h 1256"/>
                <a:gd name="T28" fmla="*/ 3202 w 11372"/>
                <a:gd name="T29" fmla="*/ 1086 h 1256"/>
                <a:gd name="T30" fmla="*/ 2792 w 11372"/>
                <a:gd name="T31" fmla="*/ 1212 h 1256"/>
                <a:gd name="T32" fmla="*/ 2960 w 11372"/>
                <a:gd name="T33" fmla="*/ 1071 h 1256"/>
                <a:gd name="T34" fmla="*/ 2859 w 11372"/>
                <a:gd name="T35" fmla="*/ 292 h 1256"/>
                <a:gd name="T36" fmla="*/ 3350 w 11372"/>
                <a:gd name="T37" fmla="*/ 291 h 1256"/>
                <a:gd name="T38" fmla="*/ 4290 w 11372"/>
                <a:gd name="T39" fmla="*/ 448 h 1256"/>
                <a:gd name="T40" fmla="*/ 3827 w 11372"/>
                <a:gd name="T41" fmla="*/ 449 h 1256"/>
                <a:gd name="T42" fmla="*/ 4312 w 11372"/>
                <a:gd name="T43" fmla="*/ 341 h 1256"/>
                <a:gd name="T44" fmla="*/ 4671 w 11372"/>
                <a:gd name="T45" fmla="*/ 1244 h 1256"/>
                <a:gd name="T46" fmla="*/ 4364 w 11372"/>
                <a:gd name="T47" fmla="*/ 612 h 1256"/>
                <a:gd name="T48" fmla="*/ 4946 w 11372"/>
                <a:gd name="T49" fmla="*/ 296 h 1256"/>
                <a:gd name="T50" fmla="*/ 5041 w 11372"/>
                <a:gd name="T51" fmla="*/ 518 h 1256"/>
                <a:gd name="T52" fmla="*/ 4609 w 11372"/>
                <a:gd name="T53" fmla="*/ 562 h 1256"/>
                <a:gd name="T54" fmla="*/ 4672 w 11372"/>
                <a:gd name="T55" fmla="*/ 1048 h 1256"/>
                <a:gd name="T56" fmla="*/ 5083 w 11372"/>
                <a:gd name="T57" fmla="*/ 1040 h 1256"/>
                <a:gd name="T58" fmla="*/ 5676 w 11372"/>
                <a:gd name="T59" fmla="*/ 997 h 1256"/>
                <a:gd name="T60" fmla="*/ 5322 w 11372"/>
                <a:gd name="T61" fmla="*/ 1245 h 1256"/>
                <a:gd name="T62" fmla="*/ 5422 w 11372"/>
                <a:gd name="T63" fmla="*/ 297 h 1256"/>
                <a:gd name="T64" fmla="*/ 5773 w 11372"/>
                <a:gd name="T65" fmla="*/ 291 h 1256"/>
                <a:gd name="T66" fmla="*/ 5795 w 11372"/>
                <a:gd name="T67" fmla="*/ 670 h 1256"/>
                <a:gd name="T68" fmla="*/ 5977 w 11372"/>
                <a:gd name="T69" fmla="*/ 1214 h 1256"/>
                <a:gd name="T70" fmla="*/ 6743 w 11372"/>
                <a:gd name="T71" fmla="*/ 673 h 1256"/>
                <a:gd name="T72" fmla="*/ 6138 w 11372"/>
                <a:gd name="T73" fmla="*/ 1232 h 1256"/>
                <a:gd name="T74" fmla="*/ 6332 w 11372"/>
                <a:gd name="T75" fmla="*/ 317 h 1256"/>
                <a:gd name="T76" fmla="*/ 6896 w 11372"/>
                <a:gd name="T77" fmla="*/ 289 h 1256"/>
                <a:gd name="T78" fmla="*/ 7793 w 11372"/>
                <a:gd name="T79" fmla="*/ 1235 h 1256"/>
                <a:gd name="T80" fmla="*/ 7291 w 11372"/>
                <a:gd name="T81" fmla="*/ 1244 h 1256"/>
                <a:gd name="T82" fmla="*/ 7305 w 11372"/>
                <a:gd name="T83" fmla="*/ 289 h 1256"/>
                <a:gd name="T84" fmla="*/ 7809 w 11372"/>
                <a:gd name="T85" fmla="*/ 298 h 1256"/>
                <a:gd name="T86" fmla="*/ 7815 w 11372"/>
                <a:gd name="T87" fmla="*/ 165 h 1256"/>
                <a:gd name="T88" fmla="*/ 7341 w 11372"/>
                <a:gd name="T89" fmla="*/ 163 h 1256"/>
                <a:gd name="T90" fmla="*/ 7467 w 11372"/>
                <a:gd name="T91" fmla="*/ 20 h 1256"/>
                <a:gd name="T92" fmla="*/ 7690 w 11372"/>
                <a:gd name="T93" fmla="*/ 44 h 1256"/>
                <a:gd name="T94" fmla="*/ 9333 w 11372"/>
                <a:gd name="T95" fmla="*/ 1230 h 1256"/>
                <a:gd name="T96" fmla="*/ 8746 w 11372"/>
                <a:gd name="T97" fmla="*/ 1235 h 1256"/>
                <a:gd name="T98" fmla="*/ 8589 w 11372"/>
                <a:gd name="T99" fmla="*/ 298 h 1256"/>
                <a:gd name="T100" fmla="*/ 10354 w 11372"/>
                <a:gd name="T101" fmla="*/ 1107 h 1256"/>
                <a:gd name="T102" fmla="*/ 9629 w 11372"/>
                <a:gd name="T103" fmla="*/ 1139 h 1256"/>
                <a:gd name="T104" fmla="*/ 9651 w 11372"/>
                <a:gd name="T105" fmla="*/ 392 h 1256"/>
                <a:gd name="T106" fmla="*/ 10371 w 11372"/>
                <a:gd name="T107" fmla="*/ 423 h 1256"/>
                <a:gd name="T108" fmla="*/ 10138 w 11372"/>
                <a:gd name="T109" fmla="*/ 471 h 1256"/>
                <a:gd name="T110" fmla="*/ 9742 w 11372"/>
                <a:gd name="T111" fmla="*/ 621 h 1256"/>
                <a:gd name="T112" fmla="*/ 9985 w 11372"/>
                <a:gd name="T113" fmla="*/ 1098 h 1256"/>
                <a:gd name="T114" fmla="*/ 11367 w 11372"/>
                <a:gd name="T115" fmla="*/ 1228 h 1256"/>
                <a:gd name="T116" fmla="*/ 10915 w 11372"/>
                <a:gd name="T117" fmla="*/ 712 h 1256"/>
                <a:gd name="T118" fmla="*/ 10594 w 11372"/>
                <a:gd name="T119" fmla="*/ 1251 h 1256"/>
                <a:gd name="T120" fmla="*/ 10579 w 11372"/>
                <a:gd name="T121" fmla="*/ 1065 h 1256"/>
                <a:gd name="T122" fmla="*/ 10781 w 11372"/>
                <a:gd name="T123" fmla="*/ 30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72" h="1256">
                  <a:moveTo>
                    <a:pt x="817" y="1215"/>
                  </a:moveTo>
                  <a:lnTo>
                    <a:pt x="817" y="1219"/>
                  </a:lnTo>
                  <a:lnTo>
                    <a:pt x="816" y="1222"/>
                  </a:lnTo>
                  <a:lnTo>
                    <a:pt x="814" y="1226"/>
                  </a:lnTo>
                  <a:lnTo>
                    <a:pt x="812" y="1228"/>
                  </a:lnTo>
                  <a:lnTo>
                    <a:pt x="809" y="1230"/>
                  </a:lnTo>
                  <a:lnTo>
                    <a:pt x="805" y="1234"/>
                  </a:lnTo>
                  <a:lnTo>
                    <a:pt x="801" y="1235"/>
                  </a:lnTo>
                  <a:lnTo>
                    <a:pt x="795" y="1237"/>
                  </a:lnTo>
                  <a:lnTo>
                    <a:pt x="781" y="1240"/>
                  </a:lnTo>
                  <a:lnTo>
                    <a:pt x="763" y="1243"/>
                  </a:lnTo>
                  <a:lnTo>
                    <a:pt x="753" y="1244"/>
                  </a:lnTo>
                  <a:lnTo>
                    <a:pt x="742" y="1244"/>
                  </a:lnTo>
                  <a:lnTo>
                    <a:pt x="729" y="1245"/>
                  </a:lnTo>
                  <a:lnTo>
                    <a:pt x="714" y="1245"/>
                  </a:lnTo>
                  <a:lnTo>
                    <a:pt x="701" y="1245"/>
                  </a:lnTo>
                  <a:lnTo>
                    <a:pt x="687" y="1244"/>
                  </a:lnTo>
                  <a:lnTo>
                    <a:pt x="676" y="1244"/>
                  </a:lnTo>
                  <a:lnTo>
                    <a:pt x="665" y="1243"/>
                  </a:lnTo>
                  <a:lnTo>
                    <a:pt x="647" y="1240"/>
                  </a:lnTo>
                  <a:lnTo>
                    <a:pt x="634" y="1237"/>
                  </a:lnTo>
                  <a:lnTo>
                    <a:pt x="629" y="1235"/>
                  </a:lnTo>
                  <a:lnTo>
                    <a:pt x="624" y="1234"/>
                  </a:lnTo>
                  <a:lnTo>
                    <a:pt x="621" y="1230"/>
                  </a:lnTo>
                  <a:lnTo>
                    <a:pt x="618" y="1228"/>
                  </a:lnTo>
                  <a:lnTo>
                    <a:pt x="616" y="1226"/>
                  </a:lnTo>
                  <a:lnTo>
                    <a:pt x="614" y="1222"/>
                  </a:lnTo>
                  <a:lnTo>
                    <a:pt x="614" y="1219"/>
                  </a:lnTo>
                  <a:lnTo>
                    <a:pt x="613" y="1215"/>
                  </a:lnTo>
                  <a:lnTo>
                    <a:pt x="613" y="715"/>
                  </a:lnTo>
                  <a:lnTo>
                    <a:pt x="613" y="701"/>
                  </a:lnTo>
                  <a:lnTo>
                    <a:pt x="613" y="687"/>
                  </a:lnTo>
                  <a:lnTo>
                    <a:pt x="614" y="673"/>
                  </a:lnTo>
                  <a:lnTo>
                    <a:pt x="614" y="659"/>
                  </a:lnTo>
                  <a:lnTo>
                    <a:pt x="614" y="646"/>
                  </a:lnTo>
                  <a:lnTo>
                    <a:pt x="615" y="633"/>
                  </a:lnTo>
                  <a:lnTo>
                    <a:pt x="615" y="622"/>
                  </a:lnTo>
                  <a:lnTo>
                    <a:pt x="616" y="611"/>
                  </a:lnTo>
                  <a:lnTo>
                    <a:pt x="615" y="611"/>
                  </a:lnTo>
                  <a:lnTo>
                    <a:pt x="609" y="622"/>
                  </a:lnTo>
                  <a:lnTo>
                    <a:pt x="601" y="634"/>
                  </a:lnTo>
                  <a:lnTo>
                    <a:pt x="591" y="648"/>
                  </a:lnTo>
                  <a:lnTo>
                    <a:pt x="582" y="663"/>
                  </a:lnTo>
                  <a:lnTo>
                    <a:pt x="572" y="678"/>
                  </a:lnTo>
                  <a:lnTo>
                    <a:pt x="562" y="693"/>
                  </a:lnTo>
                  <a:lnTo>
                    <a:pt x="551" y="709"/>
                  </a:lnTo>
                  <a:lnTo>
                    <a:pt x="540" y="724"/>
                  </a:lnTo>
                  <a:lnTo>
                    <a:pt x="191" y="1215"/>
                  </a:lnTo>
                  <a:lnTo>
                    <a:pt x="184" y="1223"/>
                  </a:lnTo>
                  <a:lnTo>
                    <a:pt x="178" y="1230"/>
                  </a:lnTo>
                  <a:lnTo>
                    <a:pt x="171" y="1235"/>
                  </a:lnTo>
                  <a:lnTo>
                    <a:pt x="160" y="1239"/>
                  </a:lnTo>
                  <a:lnTo>
                    <a:pt x="149" y="1241"/>
                  </a:lnTo>
                  <a:lnTo>
                    <a:pt x="135" y="1244"/>
                  </a:lnTo>
                  <a:lnTo>
                    <a:pt x="128" y="1244"/>
                  </a:lnTo>
                  <a:lnTo>
                    <a:pt x="117" y="1244"/>
                  </a:lnTo>
                  <a:lnTo>
                    <a:pt x="107" y="1245"/>
                  </a:lnTo>
                  <a:lnTo>
                    <a:pt x="96" y="1245"/>
                  </a:lnTo>
                  <a:lnTo>
                    <a:pt x="82" y="1245"/>
                  </a:lnTo>
                  <a:lnTo>
                    <a:pt x="68" y="1244"/>
                  </a:lnTo>
                  <a:lnTo>
                    <a:pt x="57" y="1244"/>
                  </a:lnTo>
                  <a:lnTo>
                    <a:pt x="47" y="1243"/>
                  </a:lnTo>
                  <a:lnTo>
                    <a:pt x="31" y="1240"/>
                  </a:lnTo>
                  <a:lnTo>
                    <a:pt x="18" y="1237"/>
                  </a:lnTo>
                  <a:lnTo>
                    <a:pt x="14" y="1235"/>
                  </a:lnTo>
                  <a:lnTo>
                    <a:pt x="9" y="1232"/>
                  </a:lnTo>
                  <a:lnTo>
                    <a:pt x="6" y="1230"/>
                  </a:lnTo>
                  <a:lnTo>
                    <a:pt x="4" y="1228"/>
                  </a:lnTo>
                  <a:lnTo>
                    <a:pt x="1" y="1221"/>
                  </a:lnTo>
                  <a:lnTo>
                    <a:pt x="0" y="1214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1" y="309"/>
                  </a:lnTo>
                  <a:lnTo>
                    <a:pt x="2" y="307"/>
                  </a:lnTo>
                  <a:lnTo>
                    <a:pt x="5" y="304"/>
                  </a:lnTo>
                  <a:lnTo>
                    <a:pt x="8" y="301"/>
                  </a:lnTo>
                  <a:lnTo>
                    <a:pt x="12" y="299"/>
                  </a:lnTo>
                  <a:lnTo>
                    <a:pt x="16" y="297"/>
                  </a:lnTo>
                  <a:lnTo>
                    <a:pt x="22" y="294"/>
                  </a:lnTo>
                  <a:lnTo>
                    <a:pt x="35" y="291"/>
                  </a:lnTo>
                  <a:lnTo>
                    <a:pt x="54" y="289"/>
                  </a:lnTo>
                  <a:lnTo>
                    <a:pt x="64" y="289"/>
                  </a:lnTo>
                  <a:lnTo>
                    <a:pt x="75" y="288"/>
                  </a:lnTo>
                  <a:lnTo>
                    <a:pt x="88" y="288"/>
                  </a:lnTo>
                  <a:lnTo>
                    <a:pt x="102" y="288"/>
                  </a:lnTo>
                  <a:lnTo>
                    <a:pt x="116" y="288"/>
                  </a:lnTo>
                  <a:lnTo>
                    <a:pt x="130" y="288"/>
                  </a:lnTo>
                  <a:lnTo>
                    <a:pt x="141" y="289"/>
                  </a:lnTo>
                  <a:lnTo>
                    <a:pt x="151" y="289"/>
                  </a:lnTo>
                  <a:lnTo>
                    <a:pt x="170" y="291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2" y="299"/>
                  </a:lnTo>
                  <a:lnTo>
                    <a:pt x="197" y="301"/>
                  </a:lnTo>
                  <a:lnTo>
                    <a:pt x="199" y="304"/>
                  </a:lnTo>
                  <a:lnTo>
                    <a:pt x="201" y="307"/>
                  </a:lnTo>
                  <a:lnTo>
                    <a:pt x="203" y="309"/>
                  </a:lnTo>
                  <a:lnTo>
                    <a:pt x="204" y="313"/>
                  </a:lnTo>
                  <a:lnTo>
                    <a:pt x="204" y="317"/>
                  </a:lnTo>
                  <a:lnTo>
                    <a:pt x="204" y="820"/>
                  </a:lnTo>
                  <a:lnTo>
                    <a:pt x="204" y="831"/>
                  </a:lnTo>
                  <a:lnTo>
                    <a:pt x="204" y="844"/>
                  </a:lnTo>
                  <a:lnTo>
                    <a:pt x="204" y="856"/>
                  </a:lnTo>
                  <a:lnTo>
                    <a:pt x="204" y="870"/>
                  </a:lnTo>
                  <a:lnTo>
                    <a:pt x="203" y="882"/>
                  </a:lnTo>
                  <a:lnTo>
                    <a:pt x="203" y="895"/>
                  </a:lnTo>
                  <a:lnTo>
                    <a:pt x="201" y="908"/>
                  </a:lnTo>
                  <a:lnTo>
                    <a:pt x="200" y="921"/>
                  </a:lnTo>
                  <a:lnTo>
                    <a:pt x="203" y="921"/>
                  </a:lnTo>
                  <a:lnTo>
                    <a:pt x="209" y="910"/>
                  </a:lnTo>
                  <a:lnTo>
                    <a:pt x="217" y="896"/>
                  </a:lnTo>
                  <a:lnTo>
                    <a:pt x="226" y="882"/>
                  </a:lnTo>
                  <a:lnTo>
                    <a:pt x="236" y="867"/>
                  </a:lnTo>
                  <a:lnTo>
                    <a:pt x="246" y="853"/>
                  </a:lnTo>
                  <a:lnTo>
                    <a:pt x="256" y="838"/>
                  </a:lnTo>
                  <a:lnTo>
                    <a:pt x="266" y="822"/>
                  </a:lnTo>
                  <a:lnTo>
                    <a:pt x="278" y="807"/>
                  </a:lnTo>
                  <a:lnTo>
                    <a:pt x="627" y="316"/>
                  </a:lnTo>
                  <a:lnTo>
                    <a:pt x="632" y="309"/>
                  </a:lnTo>
                  <a:lnTo>
                    <a:pt x="638" y="302"/>
                  </a:lnTo>
                  <a:lnTo>
                    <a:pt x="646" y="298"/>
                  </a:lnTo>
                  <a:lnTo>
                    <a:pt x="655" y="294"/>
                  </a:lnTo>
                  <a:lnTo>
                    <a:pt x="667" y="291"/>
                  </a:lnTo>
                  <a:lnTo>
                    <a:pt x="681" y="289"/>
                  </a:lnTo>
                  <a:lnTo>
                    <a:pt x="689" y="288"/>
                  </a:lnTo>
                  <a:lnTo>
                    <a:pt x="698" y="288"/>
                  </a:lnTo>
                  <a:lnTo>
                    <a:pt x="709" y="288"/>
                  </a:lnTo>
                  <a:lnTo>
                    <a:pt x="721" y="288"/>
                  </a:lnTo>
                  <a:lnTo>
                    <a:pt x="735" y="288"/>
                  </a:lnTo>
                  <a:lnTo>
                    <a:pt x="747" y="288"/>
                  </a:lnTo>
                  <a:lnTo>
                    <a:pt x="759" y="289"/>
                  </a:lnTo>
                  <a:lnTo>
                    <a:pt x="769" y="289"/>
                  </a:lnTo>
                  <a:lnTo>
                    <a:pt x="785" y="291"/>
                  </a:lnTo>
                  <a:lnTo>
                    <a:pt x="797" y="294"/>
                  </a:lnTo>
                  <a:lnTo>
                    <a:pt x="802" y="297"/>
                  </a:lnTo>
                  <a:lnTo>
                    <a:pt x="806" y="299"/>
                  </a:lnTo>
                  <a:lnTo>
                    <a:pt x="810" y="301"/>
                  </a:lnTo>
                  <a:lnTo>
                    <a:pt x="812" y="304"/>
                  </a:lnTo>
                  <a:lnTo>
                    <a:pt x="814" y="307"/>
                  </a:lnTo>
                  <a:lnTo>
                    <a:pt x="816" y="310"/>
                  </a:lnTo>
                  <a:lnTo>
                    <a:pt x="817" y="314"/>
                  </a:lnTo>
                  <a:lnTo>
                    <a:pt x="817" y="317"/>
                  </a:lnTo>
                  <a:lnTo>
                    <a:pt x="817" y="1215"/>
                  </a:lnTo>
                  <a:close/>
                  <a:moveTo>
                    <a:pt x="1723" y="580"/>
                  </a:moveTo>
                  <a:lnTo>
                    <a:pt x="1723" y="599"/>
                  </a:lnTo>
                  <a:lnTo>
                    <a:pt x="1722" y="618"/>
                  </a:lnTo>
                  <a:lnTo>
                    <a:pt x="1720" y="637"/>
                  </a:lnTo>
                  <a:lnTo>
                    <a:pt x="1716" y="655"/>
                  </a:lnTo>
                  <a:lnTo>
                    <a:pt x="1713" y="672"/>
                  </a:lnTo>
                  <a:lnTo>
                    <a:pt x="1708" y="689"/>
                  </a:lnTo>
                  <a:lnTo>
                    <a:pt x="1703" y="706"/>
                  </a:lnTo>
                  <a:lnTo>
                    <a:pt x="1697" y="721"/>
                  </a:lnTo>
                  <a:lnTo>
                    <a:pt x="1690" y="737"/>
                  </a:lnTo>
                  <a:lnTo>
                    <a:pt x="1682" y="750"/>
                  </a:lnTo>
                  <a:lnTo>
                    <a:pt x="1673" y="765"/>
                  </a:lnTo>
                  <a:lnTo>
                    <a:pt x="1664" y="778"/>
                  </a:lnTo>
                  <a:lnTo>
                    <a:pt x="1655" y="790"/>
                  </a:lnTo>
                  <a:lnTo>
                    <a:pt x="1643" y="803"/>
                  </a:lnTo>
                  <a:lnTo>
                    <a:pt x="1632" y="814"/>
                  </a:lnTo>
                  <a:lnTo>
                    <a:pt x="1619" y="824"/>
                  </a:lnTo>
                  <a:lnTo>
                    <a:pt x="1607" y="834"/>
                  </a:lnTo>
                  <a:lnTo>
                    <a:pt x="1593" y="845"/>
                  </a:lnTo>
                  <a:lnTo>
                    <a:pt x="1579" y="854"/>
                  </a:lnTo>
                  <a:lnTo>
                    <a:pt x="1564" y="862"/>
                  </a:lnTo>
                  <a:lnTo>
                    <a:pt x="1548" y="870"/>
                  </a:lnTo>
                  <a:lnTo>
                    <a:pt x="1531" y="877"/>
                  </a:lnTo>
                  <a:lnTo>
                    <a:pt x="1514" y="883"/>
                  </a:lnTo>
                  <a:lnTo>
                    <a:pt x="1496" y="889"/>
                  </a:lnTo>
                  <a:lnTo>
                    <a:pt x="1477" y="895"/>
                  </a:lnTo>
                  <a:lnTo>
                    <a:pt x="1458" y="898"/>
                  </a:lnTo>
                  <a:lnTo>
                    <a:pt x="1438" y="903"/>
                  </a:lnTo>
                  <a:lnTo>
                    <a:pt x="1416" y="905"/>
                  </a:lnTo>
                  <a:lnTo>
                    <a:pt x="1394" y="908"/>
                  </a:lnTo>
                  <a:lnTo>
                    <a:pt x="1372" y="910"/>
                  </a:lnTo>
                  <a:lnTo>
                    <a:pt x="1348" y="911"/>
                  </a:lnTo>
                  <a:lnTo>
                    <a:pt x="1324" y="911"/>
                  </a:lnTo>
                  <a:lnTo>
                    <a:pt x="1240" y="911"/>
                  </a:lnTo>
                  <a:lnTo>
                    <a:pt x="1240" y="1214"/>
                  </a:lnTo>
                  <a:lnTo>
                    <a:pt x="1240" y="1218"/>
                  </a:lnTo>
                  <a:lnTo>
                    <a:pt x="1239" y="1221"/>
                  </a:lnTo>
                  <a:lnTo>
                    <a:pt x="1237" y="1223"/>
                  </a:lnTo>
                  <a:lnTo>
                    <a:pt x="1235" y="1227"/>
                  </a:lnTo>
                  <a:lnTo>
                    <a:pt x="1232" y="1230"/>
                  </a:lnTo>
                  <a:lnTo>
                    <a:pt x="1228" y="1232"/>
                  </a:lnTo>
                  <a:lnTo>
                    <a:pt x="1224" y="1235"/>
                  </a:lnTo>
                  <a:lnTo>
                    <a:pt x="1218" y="1236"/>
                  </a:lnTo>
                  <a:lnTo>
                    <a:pt x="1204" y="1239"/>
                  </a:lnTo>
                  <a:lnTo>
                    <a:pt x="1186" y="1243"/>
                  </a:lnTo>
                  <a:lnTo>
                    <a:pt x="1176" y="1244"/>
                  </a:lnTo>
                  <a:lnTo>
                    <a:pt x="1165" y="1244"/>
                  </a:lnTo>
                  <a:lnTo>
                    <a:pt x="1152" y="1245"/>
                  </a:lnTo>
                  <a:lnTo>
                    <a:pt x="1137" y="1245"/>
                  </a:lnTo>
                  <a:lnTo>
                    <a:pt x="1124" y="1245"/>
                  </a:lnTo>
                  <a:lnTo>
                    <a:pt x="1110" y="1244"/>
                  </a:lnTo>
                  <a:lnTo>
                    <a:pt x="1099" y="1244"/>
                  </a:lnTo>
                  <a:lnTo>
                    <a:pt x="1088" y="1243"/>
                  </a:lnTo>
                  <a:lnTo>
                    <a:pt x="1070" y="1239"/>
                  </a:lnTo>
                  <a:lnTo>
                    <a:pt x="1057" y="1236"/>
                  </a:lnTo>
                  <a:lnTo>
                    <a:pt x="1051" y="1235"/>
                  </a:lnTo>
                  <a:lnTo>
                    <a:pt x="1046" y="1232"/>
                  </a:lnTo>
                  <a:lnTo>
                    <a:pt x="1043" y="1230"/>
                  </a:lnTo>
                  <a:lnTo>
                    <a:pt x="1041" y="1227"/>
                  </a:lnTo>
                  <a:lnTo>
                    <a:pt x="1038" y="1223"/>
                  </a:lnTo>
                  <a:lnTo>
                    <a:pt x="1037" y="1221"/>
                  </a:lnTo>
                  <a:lnTo>
                    <a:pt x="1036" y="1218"/>
                  </a:lnTo>
                  <a:lnTo>
                    <a:pt x="1036" y="1214"/>
                  </a:lnTo>
                  <a:lnTo>
                    <a:pt x="1036" y="360"/>
                  </a:lnTo>
                  <a:lnTo>
                    <a:pt x="1036" y="352"/>
                  </a:lnTo>
                  <a:lnTo>
                    <a:pt x="1037" y="344"/>
                  </a:lnTo>
                  <a:lnTo>
                    <a:pt x="1038" y="338"/>
                  </a:lnTo>
                  <a:lnTo>
                    <a:pt x="1041" y="331"/>
                  </a:lnTo>
                  <a:lnTo>
                    <a:pt x="1043" y="324"/>
                  </a:lnTo>
                  <a:lnTo>
                    <a:pt x="1046" y="318"/>
                  </a:lnTo>
                  <a:lnTo>
                    <a:pt x="1050" y="314"/>
                  </a:lnTo>
                  <a:lnTo>
                    <a:pt x="1054" y="309"/>
                  </a:lnTo>
                  <a:lnTo>
                    <a:pt x="1060" y="305"/>
                  </a:lnTo>
                  <a:lnTo>
                    <a:pt x="1065" y="301"/>
                  </a:lnTo>
                  <a:lnTo>
                    <a:pt x="1070" y="298"/>
                  </a:lnTo>
                  <a:lnTo>
                    <a:pt x="1077" y="296"/>
                  </a:lnTo>
                  <a:lnTo>
                    <a:pt x="1083" y="294"/>
                  </a:lnTo>
                  <a:lnTo>
                    <a:pt x="1090" y="293"/>
                  </a:lnTo>
                  <a:lnTo>
                    <a:pt x="1098" y="292"/>
                  </a:lnTo>
                  <a:lnTo>
                    <a:pt x="1104" y="292"/>
                  </a:lnTo>
                  <a:lnTo>
                    <a:pt x="1341" y="292"/>
                  </a:lnTo>
                  <a:lnTo>
                    <a:pt x="1359" y="292"/>
                  </a:lnTo>
                  <a:lnTo>
                    <a:pt x="1376" y="292"/>
                  </a:lnTo>
                  <a:lnTo>
                    <a:pt x="1393" y="293"/>
                  </a:lnTo>
                  <a:lnTo>
                    <a:pt x="1409" y="294"/>
                  </a:lnTo>
                  <a:lnTo>
                    <a:pt x="1426" y="296"/>
                  </a:lnTo>
                  <a:lnTo>
                    <a:pt x="1444" y="298"/>
                  </a:lnTo>
                  <a:lnTo>
                    <a:pt x="1465" y="301"/>
                  </a:lnTo>
                  <a:lnTo>
                    <a:pt x="1486" y="305"/>
                  </a:lnTo>
                  <a:lnTo>
                    <a:pt x="1509" y="310"/>
                  </a:lnTo>
                  <a:lnTo>
                    <a:pt x="1532" y="317"/>
                  </a:lnTo>
                  <a:lnTo>
                    <a:pt x="1555" y="326"/>
                  </a:lnTo>
                  <a:lnTo>
                    <a:pt x="1577" y="337"/>
                  </a:lnTo>
                  <a:lnTo>
                    <a:pt x="1600" y="349"/>
                  </a:lnTo>
                  <a:lnTo>
                    <a:pt x="1621" y="363"/>
                  </a:lnTo>
                  <a:lnTo>
                    <a:pt x="1630" y="369"/>
                  </a:lnTo>
                  <a:lnTo>
                    <a:pt x="1639" y="377"/>
                  </a:lnTo>
                  <a:lnTo>
                    <a:pt x="1648" y="385"/>
                  </a:lnTo>
                  <a:lnTo>
                    <a:pt x="1656" y="394"/>
                  </a:lnTo>
                  <a:lnTo>
                    <a:pt x="1664" y="402"/>
                  </a:lnTo>
                  <a:lnTo>
                    <a:pt x="1672" y="412"/>
                  </a:lnTo>
                  <a:lnTo>
                    <a:pt x="1679" y="422"/>
                  </a:lnTo>
                  <a:lnTo>
                    <a:pt x="1685" y="432"/>
                  </a:lnTo>
                  <a:lnTo>
                    <a:pt x="1691" y="442"/>
                  </a:lnTo>
                  <a:lnTo>
                    <a:pt x="1697" y="452"/>
                  </a:lnTo>
                  <a:lnTo>
                    <a:pt x="1701" y="464"/>
                  </a:lnTo>
                  <a:lnTo>
                    <a:pt x="1706" y="475"/>
                  </a:lnTo>
                  <a:lnTo>
                    <a:pt x="1709" y="487"/>
                  </a:lnTo>
                  <a:lnTo>
                    <a:pt x="1714" y="499"/>
                  </a:lnTo>
                  <a:lnTo>
                    <a:pt x="1716" y="512"/>
                  </a:lnTo>
                  <a:lnTo>
                    <a:pt x="1718" y="524"/>
                  </a:lnTo>
                  <a:lnTo>
                    <a:pt x="1722" y="551"/>
                  </a:lnTo>
                  <a:lnTo>
                    <a:pt x="1723" y="580"/>
                  </a:lnTo>
                  <a:close/>
                  <a:moveTo>
                    <a:pt x="1509" y="593"/>
                  </a:moveTo>
                  <a:lnTo>
                    <a:pt x="1509" y="581"/>
                  </a:lnTo>
                  <a:lnTo>
                    <a:pt x="1508" y="570"/>
                  </a:lnTo>
                  <a:lnTo>
                    <a:pt x="1507" y="558"/>
                  </a:lnTo>
                  <a:lnTo>
                    <a:pt x="1505" y="548"/>
                  </a:lnTo>
                  <a:lnTo>
                    <a:pt x="1502" y="538"/>
                  </a:lnTo>
                  <a:lnTo>
                    <a:pt x="1499" y="529"/>
                  </a:lnTo>
                  <a:lnTo>
                    <a:pt x="1496" y="520"/>
                  </a:lnTo>
                  <a:lnTo>
                    <a:pt x="1491" y="512"/>
                  </a:lnTo>
                  <a:lnTo>
                    <a:pt x="1481" y="497"/>
                  </a:lnTo>
                  <a:lnTo>
                    <a:pt x="1471" y="483"/>
                  </a:lnTo>
                  <a:lnTo>
                    <a:pt x="1465" y="477"/>
                  </a:lnTo>
                  <a:lnTo>
                    <a:pt x="1458" y="473"/>
                  </a:lnTo>
                  <a:lnTo>
                    <a:pt x="1452" y="468"/>
                  </a:lnTo>
                  <a:lnTo>
                    <a:pt x="1446" y="464"/>
                  </a:lnTo>
                  <a:lnTo>
                    <a:pt x="1432" y="457"/>
                  </a:lnTo>
                  <a:lnTo>
                    <a:pt x="1417" y="451"/>
                  </a:lnTo>
                  <a:lnTo>
                    <a:pt x="1403" y="447"/>
                  </a:lnTo>
                  <a:lnTo>
                    <a:pt x="1389" y="445"/>
                  </a:lnTo>
                  <a:lnTo>
                    <a:pt x="1373" y="442"/>
                  </a:lnTo>
                  <a:lnTo>
                    <a:pt x="1358" y="441"/>
                  </a:lnTo>
                  <a:lnTo>
                    <a:pt x="1342" y="441"/>
                  </a:lnTo>
                  <a:lnTo>
                    <a:pt x="1326" y="440"/>
                  </a:lnTo>
                  <a:lnTo>
                    <a:pt x="1240" y="440"/>
                  </a:lnTo>
                  <a:lnTo>
                    <a:pt x="1240" y="762"/>
                  </a:lnTo>
                  <a:lnTo>
                    <a:pt x="1331" y="762"/>
                  </a:lnTo>
                  <a:lnTo>
                    <a:pt x="1355" y="762"/>
                  </a:lnTo>
                  <a:lnTo>
                    <a:pt x="1376" y="759"/>
                  </a:lnTo>
                  <a:lnTo>
                    <a:pt x="1395" y="755"/>
                  </a:lnTo>
                  <a:lnTo>
                    <a:pt x="1413" y="749"/>
                  </a:lnTo>
                  <a:lnTo>
                    <a:pt x="1428" y="742"/>
                  </a:lnTo>
                  <a:lnTo>
                    <a:pt x="1443" y="734"/>
                  </a:lnTo>
                  <a:lnTo>
                    <a:pt x="1456" y="725"/>
                  </a:lnTo>
                  <a:lnTo>
                    <a:pt x="1467" y="715"/>
                  </a:lnTo>
                  <a:lnTo>
                    <a:pt x="1477" y="704"/>
                  </a:lnTo>
                  <a:lnTo>
                    <a:pt x="1485" y="690"/>
                  </a:lnTo>
                  <a:lnTo>
                    <a:pt x="1493" y="676"/>
                  </a:lnTo>
                  <a:lnTo>
                    <a:pt x="1499" y="662"/>
                  </a:lnTo>
                  <a:lnTo>
                    <a:pt x="1504" y="646"/>
                  </a:lnTo>
                  <a:lnTo>
                    <a:pt x="1507" y="629"/>
                  </a:lnTo>
                  <a:lnTo>
                    <a:pt x="1509" y="612"/>
                  </a:lnTo>
                  <a:lnTo>
                    <a:pt x="1509" y="593"/>
                  </a:lnTo>
                  <a:close/>
                  <a:moveTo>
                    <a:pt x="2625" y="1214"/>
                  </a:moveTo>
                  <a:lnTo>
                    <a:pt x="2625" y="1219"/>
                  </a:lnTo>
                  <a:lnTo>
                    <a:pt x="2624" y="1222"/>
                  </a:lnTo>
                  <a:lnTo>
                    <a:pt x="2621" y="1226"/>
                  </a:lnTo>
                  <a:lnTo>
                    <a:pt x="2620" y="1228"/>
                  </a:lnTo>
                  <a:lnTo>
                    <a:pt x="2617" y="1230"/>
                  </a:lnTo>
                  <a:lnTo>
                    <a:pt x="2613" y="1234"/>
                  </a:lnTo>
                  <a:lnTo>
                    <a:pt x="2609" y="1235"/>
                  </a:lnTo>
                  <a:lnTo>
                    <a:pt x="2603" y="1237"/>
                  </a:lnTo>
                  <a:lnTo>
                    <a:pt x="2590" y="1240"/>
                  </a:lnTo>
                  <a:lnTo>
                    <a:pt x="2571" y="1243"/>
                  </a:lnTo>
                  <a:lnTo>
                    <a:pt x="2560" y="1244"/>
                  </a:lnTo>
                  <a:lnTo>
                    <a:pt x="2547" y="1244"/>
                  </a:lnTo>
                  <a:lnTo>
                    <a:pt x="2534" y="1245"/>
                  </a:lnTo>
                  <a:lnTo>
                    <a:pt x="2519" y="1245"/>
                  </a:lnTo>
                  <a:lnTo>
                    <a:pt x="2503" y="1245"/>
                  </a:lnTo>
                  <a:lnTo>
                    <a:pt x="2488" y="1244"/>
                  </a:lnTo>
                  <a:lnTo>
                    <a:pt x="2476" y="1244"/>
                  </a:lnTo>
                  <a:lnTo>
                    <a:pt x="2466" y="1243"/>
                  </a:lnTo>
                  <a:lnTo>
                    <a:pt x="2446" y="1240"/>
                  </a:lnTo>
                  <a:lnTo>
                    <a:pt x="2433" y="1237"/>
                  </a:lnTo>
                  <a:lnTo>
                    <a:pt x="2426" y="1235"/>
                  </a:lnTo>
                  <a:lnTo>
                    <a:pt x="2421" y="1232"/>
                  </a:lnTo>
                  <a:lnTo>
                    <a:pt x="2417" y="1229"/>
                  </a:lnTo>
                  <a:lnTo>
                    <a:pt x="2413" y="1226"/>
                  </a:lnTo>
                  <a:lnTo>
                    <a:pt x="2408" y="1218"/>
                  </a:lnTo>
                  <a:lnTo>
                    <a:pt x="2404" y="1209"/>
                  </a:lnTo>
                  <a:lnTo>
                    <a:pt x="2323" y="997"/>
                  </a:lnTo>
                  <a:lnTo>
                    <a:pt x="2314" y="975"/>
                  </a:lnTo>
                  <a:lnTo>
                    <a:pt x="2306" y="955"/>
                  </a:lnTo>
                  <a:lnTo>
                    <a:pt x="2297" y="937"/>
                  </a:lnTo>
                  <a:lnTo>
                    <a:pt x="2288" y="920"/>
                  </a:lnTo>
                  <a:lnTo>
                    <a:pt x="2278" y="905"/>
                  </a:lnTo>
                  <a:lnTo>
                    <a:pt x="2268" y="892"/>
                  </a:lnTo>
                  <a:lnTo>
                    <a:pt x="2257" y="880"/>
                  </a:lnTo>
                  <a:lnTo>
                    <a:pt x="2247" y="870"/>
                  </a:lnTo>
                  <a:lnTo>
                    <a:pt x="2235" y="861"/>
                  </a:lnTo>
                  <a:lnTo>
                    <a:pt x="2222" y="853"/>
                  </a:lnTo>
                  <a:lnTo>
                    <a:pt x="2210" y="847"/>
                  </a:lnTo>
                  <a:lnTo>
                    <a:pt x="2196" y="842"/>
                  </a:lnTo>
                  <a:lnTo>
                    <a:pt x="2180" y="839"/>
                  </a:lnTo>
                  <a:lnTo>
                    <a:pt x="2165" y="836"/>
                  </a:lnTo>
                  <a:lnTo>
                    <a:pt x="2148" y="834"/>
                  </a:lnTo>
                  <a:lnTo>
                    <a:pt x="2131" y="834"/>
                  </a:lnTo>
                  <a:lnTo>
                    <a:pt x="2086" y="834"/>
                  </a:lnTo>
                  <a:lnTo>
                    <a:pt x="2086" y="1214"/>
                  </a:lnTo>
                  <a:lnTo>
                    <a:pt x="2085" y="1218"/>
                  </a:lnTo>
                  <a:lnTo>
                    <a:pt x="2085" y="1221"/>
                  </a:lnTo>
                  <a:lnTo>
                    <a:pt x="2082" y="1224"/>
                  </a:lnTo>
                  <a:lnTo>
                    <a:pt x="2081" y="1228"/>
                  </a:lnTo>
                  <a:lnTo>
                    <a:pt x="2078" y="1230"/>
                  </a:lnTo>
                  <a:lnTo>
                    <a:pt x="2074" y="1232"/>
                  </a:lnTo>
                  <a:lnTo>
                    <a:pt x="2070" y="1235"/>
                  </a:lnTo>
                  <a:lnTo>
                    <a:pt x="2064" y="1237"/>
                  </a:lnTo>
                  <a:lnTo>
                    <a:pt x="2050" y="1240"/>
                  </a:lnTo>
                  <a:lnTo>
                    <a:pt x="2033" y="1243"/>
                  </a:lnTo>
                  <a:lnTo>
                    <a:pt x="2023" y="1244"/>
                  </a:lnTo>
                  <a:lnTo>
                    <a:pt x="2011" y="1244"/>
                  </a:lnTo>
                  <a:lnTo>
                    <a:pt x="1998" y="1245"/>
                  </a:lnTo>
                  <a:lnTo>
                    <a:pt x="1983" y="1245"/>
                  </a:lnTo>
                  <a:lnTo>
                    <a:pt x="1970" y="1245"/>
                  </a:lnTo>
                  <a:lnTo>
                    <a:pt x="1957" y="1244"/>
                  </a:lnTo>
                  <a:lnTo>
                    <a:pt x="1945" y="1244"/>
                  </a:lnTo>
                  <a:lnTo>
                    <a:pt x="1934" y="1243"/>
                  </a:lnTo>
                  <a:lnTo>
                    <a:pt x="1916" y="1240"/>
                  </a:lnTo>
                  <a:lnTo>
                    <a:pt x="1903" y="1237"/>
                  </a:lnTo>
                  <a:lnTo>
                    <a:pt x="1894" y="1232"/>
                  </a:lnTo>
                  <a:lnTo>
                    <a:pt x="1887" y="1228"/>
                  </a:lnTo>
                  <a:lnTo>
                    <a:pt x="1884" y="1224"/>
                  </a:lnTo>
                  <a:lnTo>
                    <a:pt x="1882" y="1221"/>
                  </a:lnTo>
                  <a:lnTo>
                    <a:pt x="1881" y="1218"/>
                  </a:lnTo>
                  <a:lnTo>
                    <a:pt x="1881" y="1214"/>
                  </a:lnTo>
                  <a:lnTo>
                    <a:pt x="1881" y="317"/>
                  </a:lnTo>
                  <a:lnTo>
                    <a:pt x="1881" y="314"/>
                  </a:lnTo>
                  <a:lnTo>
                    <a:pt x="1882" y="310"/>
                  </a:lnTo>
                  <a:lnTo>
                    <a:pt x="1884" y="307"/>
                  </a:lnTo>
                  <a:lnTo>
                    <a:pt x="1887" y="304"/>
                  </a:lnTo>
                  <a:lnTo>
                    <a:pt x="1889" y="301"/>
                  </a:lnTo>
                  <a:lnTo>
                    <a:pt x="1894" y="299"/>
                  </a:lnTo>
                  <a:lnTo>
                    <a:pt x="1898" y="297"/>
                  </a:lnTo>
                  <a:lnTo>
                    <a:pt x="1903" y="294"/>
                  </a:lnTo>
                  <a:lnTo>
                    <a:pt x="1916" y="291"/>
                  </a:lnTo>
                  <a:lnTo>
                    <a:pt x="1934" y="289"/>
                  </a:lnTo>
                  <a:lnTo>
                    <a:pt x="1945" y="289"/>
                  </a:lnTo>
                  <a:lnTo>
                    <a:pt x="1957" y="288"/>
                  </a:lnTo>
                  <a:lnTo>
                    <a:pt x="1970" y="288"/>
                  </a:lnTo>
                  <a:lnTo>
                    <a:pt x="1983" y="288"/>
                  </a:lnTo>
                  <a:lnTo>
                    <a:pt x="1998" y="288"/>
                  </a:lnTo>
                  <a:lnTo>
                    <a:pt x="2011" y="288"/>
                  </a:lnTo>
                  <a:lnTo>
                    <a:pt x="2023" y="289"/>
                  </a:lnTo>
                  <a:lnTo>
                    <a:pt x="2033" y="289"/>
                  </a:lnTo>
                  <a:lnTo>
                    <a:pt x="2050" y="291"/>
                  </a:lnTo>
                  <a:lnTo>
                    <a:pt x="2064" y="294"/>
                  </a:lnTo>
                  <a:lnTo>
                    <a:pt x="2070" y="297"/>
                  </a:lnTo>
                  <a:lnTo>
                    <a:pt x="2074" y="299"/>
                  </a:lnTo>
                  <a:lnTo>
                    <a:pt x="2078" y="301"/>
                  </a:lnTo>
                  <a:lnTo>
                    <a:pt x="2081" y="304"/>
                  </a:lnTo>
                  <a:lnTo>
                    <a:pt x="2082" y="307"/>
                  </a:lnTo>
                  <a:lnTo>
                    <a:pt x="2085" y="310"/>
                  </a:lnTo>
                  <a:lnTo>
                    <a:pt x="2085" y="314"/>
                  </a:lnTo>
                  <a:lnTo>
                    <a:pt x="2086" y="317"/>
                  </a:lnTo>
                  <a:lnTo>
                    <a:pt x="2086" y="673"/>
                  </a:lnTo>
                  <a:lnTo>
                    <a:pt x="2131" y="673"/>
                  </a:lnTo>
                  <a:lnTo>
                    <a:pt x="2148" y="673"/>
                  </a:lnTo>
                  <a:lnTo>
                    <a:pt x="2164" y="671"/>
                  </a:lnTo>
                  <a:lnTo>
                    <a:pt x="2179" y="668"/>
                  </a:lnTo>
                  <a:lnTo>
                    <a:pt x="2193" y="665"/>
                  </a:lnTo>
                  <a:lnTo>
                    <a:pt x="2205" y="659"/>
                  </a:lnTo>
                  <a:lnTo>
                    <a:pt x="2218" y="654"/>
                  </a:lnTo>
                  <a:lnTo>
                    <a:pt x="2229" y="646"/>
                  </a:lnTo>
                  <a:lnTo>
                    <a:pt x="2240" y="637"/>
                  </a:lnTo>
                  <a:lnTo>
                    <a:pt x="2251" y="626"/>
                  </a:lnTo>
                  <a:lnTo>
                    <a:pt x="2261" y="615"/>
                  </a:lnTo>
                  <a:lnTo>
                    <a:pt x="2270" y="601"/>
                  </a:lnTo>
                  <a:lnTo>
                    <a:pt x="2279" y="588"/>
                  </a:lnTo>
                  <a:lnTo>
                    <a:pt x="2287" y="571"/>
                  </a:lnTo>
                  <a:lnTo>
                    <a:pt x="2296" y="554"/>
                  </a:lnTo>
                  <a:lnTo>
                    <a:pt x="2304" y="533"/>
                  </a:lnTo>
                  <a:lnTo>
                    <a:pt x="2313" y="513"/>
                  </a:lnTo>
                  <a:lnTo>
                    <a:pt x="2380" y="323"/>
                  </a:lnTo>
                  <a:lnTo>
                    <a:pt x="2385" y="314"/>
                  </a:lnTo>
                  <a:lnTo>
                    <a:pt x="2389" y="306"/>
                  </a:lnTo>
                  <a:lnTo>
                    <a:pt x="2393" y="302"/>
                  </a:lnTo>
                  <a:lnTo>
                    <a:pt x="2396" y="300"/>
                  </a:lnTo>
                  <a:lnTo>
                    <a:pt x="2402" y="297"/>
                  </a:lnTo>
                  <a:lnTo>
                    <a:pt x="2406" y="294"/>
                  </a:lnTo>
                  <a:lnTo>
                    <a:pt x="2421" y="291"/>
                  </a:lnTo>
                  <a:lnTo>
                    <a:pt x="2438" y="289"/>
                  </a:lnTo>
                  <a:lnTo>
                    <a:pt x="2450" y="289"/>
                  </a:lnTo>
                  <a:lnTo>
                    <a:pt x="2462" y="288"/>
                  </a:lnTo>
                  <a:lnTo>
                    <a:pt x="2476" y="288"/>
                  </a:lnTo>
                  <a:lnTo>
                    <a:pt x="2492" y="288"/>
                  </a:lnTo>
                  <a:lnTo>
                    <a:pt x="2507" y="288"/>
                  </a:lnTo>
                  <a:lnTo>
                    <a:pt x="2519" y="288"/>
                  </a:lnTo>
                  <a:lnTo>
                    <a:pt x="2532" y="289"/>
                  </a:lnTo>
                  <a:lnTo>
                    <a:pt x="2542" y="289"/>
                  </a:lnTo>
                  <a:lnTo>
                    <a:pt x="2560" y="291"/>
                  </a:lnTo>
                  <a:lnTo>
                    <a:pt x="2572" y="294"/>
                  </a:lnTo>
                  <a:lnTo>
                    <a:pt x="2578" y="296"/>
                  </a:lnTo>
                  <a:lnTo>
                    <a:pt x="2583" y="298"/>
                  </a:lnTo>
                  <a:lnTo>
                    <a:pt x="2586" y="300"/>
                  </a:lnTo>
                  <a:lnTo>
                    <a:pt x="2588" y="302"/>
                  </a:lnTo>
                  <a:lnTo>
                    <a:pt x="2590" y="306"/>
                  </a:lnTo>
                  <a:lnTo>
                    <a:pt x="2591" y="309"/>
                  </a:lnTo>
                  <a:lnTo>
                    <a:pt x="2592" y="313"/>
                  </a:lnTo>
                  <a:lnTo>
                    <a:pt x="2592" y="317"/>
                  </a:lnTo>
                  <a:lnTo>
                    <a:pt x="2591" y="327"/>
                  </a:lnTo>
                  <a:lnTo>
                    <a:pt x="2588" y="340"/>
                  </a:lnTo>
                  <a:lnTo>
                    <a:pt x="2586" y="348"/>
                  </a:lnTo>
                  <a:lnTo>
                    <a:pt x="2584" y="356"/>
                  </a:lnTo>
                  <a:lnTo>
                    <a:pt x="2580" y="366"/>
                  </a:lnTo>
                  <a:lnTo>
                    <a:pt x="2576" y="376"/>
                  </a:lnTo>
                  <a:lnTo>
                    <a:pt x="2509" y="546"/>
                  </a:lnTo>
                  <a:lnTo>
                    <a:pt x="2500" y="568"/>
                  </a:lnTo>
                  <a:lnTo>
                    <a:pt x="2491" y="589"/>
                  </a:lnTo>
                  <a:lnTo>
                    <a:pt x="2481" y="608"/>
                  </a:lnTo>
                  <a:lnTo>
                    <a:pt x="2471" y="625"/>
                  </a:lnTo>
                  <a:lnTo>
                    <a:pt x="2462" y="641"/>
                  </a:lnTo>
                  <a:lnTo>
                    <a:pt x="2453" y="656"/>
                  </a:lnTo>
                  <a:lnTo>
                    <a:pt x="2443" y="670"/>
                  </a:lnTo>
                  <a:lnTo>
                    <a:pt x="2433" y="681"/>
                  </a:lnTo>
                  <a:lnTo>
                    <a:pt x="2422" y="692"/>
                  </a:lnTo>
                  <a:lnTo>
                    <a:pt x="2411" y="703"/>
                  </a:lnTo>
                  <a:lnTo>
                    <a:pt x="2401" y="711"/>
                  </a:lnTo>
                  <a:lnTo>
                    <a:pt x="2389" y="719"/>
                  </a:lnTo>
                  <a:lnTo>
                    <a:pt x="2377" y="726"/>
                  </a:lnTo>
                  <a:lnTo>
                    <a:pt x="2365" y="732"/>
                  </a:lnTo>
                  <a:lnTo>
                    <a:pt x="2352" y="738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53" y="750"/>
                  </a:lnTo>
                  <a:lnTo>
                    <a:pt x="2368" y="757"/>
                  </a:lnTo>
                  <a:lnTo>
                    <a:pt x="2381" y="764"/>
                  </a:lnTo>
                  <a:lnTo>
                    <a:pt x="2394" y="772"/>
                  </a:lnTo>
                  <a:lnTo>
                    <a:pt x="2406" y="780"/>
                  </a:lnTo>
                  <a:lnTo>
                    <a:pt x="2419" y="790"/>
                  </a:lnTo>
                  <a:lnTo>
                    <a:pt x="2430" y="800"/>
                  </a:lnTo>
                  <a:lnTo>
                    <a:pt x="2442" y="812"/>
                  </a:lnTo>
                  <a:lnTo>
                    <a:pt x="2453" y="825"/>
                  </a:lnTo>
                  <a:lnTo>
                    <a:pt x="2463" y="839"/>
                  </a:lnTo>
                  <a:lnTo>
                    <a:pt x="2474" y="855"/>
                  </a:lnTo>
                  <a:lnTo>
                    <a:pt x="2484" y="871"/>
                  </a:lnTo>
                  <a:lnTo>
                    <a:pt x="2494" y="890"/>
                  </a:lnTo>
                  <a:lnTo>
                    <a:pt x="2504" y="911"/>
                  </a:lnTo>
                  <a:lnTo>
                    <a:pt x="2514" y="933"/>
                  </a:lnTo>
                  <a:lnTo>
                    <a:pt x="2526" y="958"/>
                  </a:lnTo>
                  <a:lnTo>
                    <a:pt x="2608" y="1154"/>
                  </a:lnTo>
                  <a:lnTo>
                    <a:pt x="2613" y="1168"/>
                  </a:lnTo>
                  <a:lnTo>
                    <a:pt x="2618" y="1180"/>
                  </a:lnTo>
                  <a:lnTo>
                    <a:pt x="2620" y="1189"/>
                  </a:lnTo>
                  <a:lnTo>
                    <a:pt x="2622" y="1196"/>
                  </a:lnTo>
                  <a:lnTo>
                    <a:pt x="2624" y="1206"/>
                  </a:lnTo>
                  <a:lnTo>
                    <a:pt x="2625" y="1214"/>
                  </a:lnTo>
                  <a:close/>
                  <a:moveTo>
                    <a:pt x="3254" y="979"/>
                  </a:moveTo>
                  <a:lnTo>
                    <a:pt x="3237" y="1018"/>
                  </a:lnTo>
                  <a:lnTo>
                    <a:pt x="3220" y="1054"/>
                  </a:lnTo>
                  <a:lnTo>
                    <a:pt x="3202" y="1086"/>
                  </a:lnTo>
                  <a:lnTo>
                    <a:pt x="3185" y="1114"/>
                  </a:lnTo>
                  <a:lnTo>
                    <a:pt x="3169" y="1139"/>
                  </a:lnTo>
                  <a:lnTo>
                    <a:pt x="3151" y="1162"/>
                  </a:lnTo>
                  <a:lnTo>
                    <a:pt x="3143" y="1172"/>
                  </a:lnTo>
                  <a:lnTo>
                    <a:pt x="3134" y="1181"/>
                  </a:lnTo>
                  <a:lnTo>
                    <a:pt x="3125" y="1190"/>
                  </a:lnTo>
                  <a:lnTo>
                    <a:pt x="3115" y="1198"/>
                  </a:lnTo>
                  <a:lnTo>
                    <a:pt x="3106" y="1206"/>
                  </a:lnTo>
                  <a:lnTo>
                    <a:pt x="3096" y="1213"/>
                  </a:lnTo>
                  <a:lnTo>
                    <a:pt x="3086" y="1219"/>
                  </a:lnTo>
                  <a:lnTo>
                    <a:pt x="3076" y="1224"/>
                  </a:lnTo>
                  <a:lnTo>
                    <a:pt x="3066" y="1230"/>
                  </a:lnTo>
                  <a:lnTo>
                    <a:pt x="3055" y="1235"/>
                  </a:lnTo>
                  <a:lnTo>
                    <a:pt x="3044" y="1238"/>
                  </a:lnTo>
                  <a:lnTo>
                    <a:pt x="3033" y="1241"/>
                  </a:lnTo>
                  <a:lnTo>
                    <a:pt x="3010" y="1247"/>
                  </a:lnTo>
                  <a:lnTo>
                    <a:pt x="2985" y="1251"/>
                  </a:lnTo>
                  <a:lnTo>
                    <a:pt x="2959" y="1253"/>
                  </a:lnTo>
                  <a:lnTo>
                    <a:pt x="2931" y="1254"/>
                  </a:lnTo>
                  <a:lnTo>
                    <a:pt x="2920" y="1254"/>
                  </a:lnTo>
                  <a:lnTo>
                    <a:pt x="2910" y="1253"/>
                  </a:lnTo>
                  <a:lnTo>
                    <a:pt x="2900" y="1253"/>
                  </a:lnTo>
                  <a:lnTo>
                    <a:pt x="2890" y="1252"/>
                  </a:lnTo>
                  <a:lnTo>
                    <a:pt x="2879" y="1249"/>
                  </a:lnTo>
                  <a:lnTo>
                    <a:pt x="2870" y="1248"/>
                  </a:lnTo>
                  <a:lnTo>
                    <a:pt x="2861" y="1246"/>
                  </a:lnTo>
                  <a:lnTo>
                    <a:pt x="2852" y="1245"/>
                  </a:lnTo>
                  <a:lnTo>
                    <a:pt x="2835" y="1239"/>
                  </a:lnTo>
                  <a:lnTo>
                    <a:pt x="2820" y="1235"/>
                  </a:lnTo>
                  <a:lnTo>
                    <a:pt x="2809" y="1229"/>
                  </a:lnTo>
                  <a:lnTo>
                    <a:pt x="2801" y="1223"/>
                  </a:lnTo>
                  <a:lnTo>
                    <a:pt x="2796" y="1218"/>
                  </a:lnTo>
                  <a:lnTo>
                    <a:pt x="2792" y="1212"/>
                  </a:lnTo>
                  <a:lnTo>
                    <a:pt x="2789" y="1205"/>
                  </a:lnTo>
                  <a:lnTo>
                    <a:pt x="2786" y="1195"/>
                  </a:lnTo>
                  <a:lnTo>
                    <a:pt x="2784" y="1183"/>
                  </a:lnTo>
                  <a:lnTo>
                    <a:pt x="2783" y="1169"/>
                  </a:lnTo>
                  <a:lnTo>
                    <a:pt x="2782" y="1161"/>
                  </a:lnTo>
                  <a:lnTo>
                    <a:pt x="2782" y="1152"/>
                  </a:lnTo>
                  <a:lnTo>
                    <a:pt x="2782" y="1141"/>
                  </a:lnTo>
                  <a:lnTo>
                    <a:pt x="2782" y="1130"/>
                  </a:lnTo>
                  <a:lnTo>
                    <a:pt x="2782" y="1111"/>
                  </a:lnTo>
                  <a:lnTo>
                    <a:pt x="2783" y="1094"/>
                  </a:lnTo>
                  <a:lnTo>
                    <a:pt x="2785" y="1080"/>
                  </a:lnTo>
                  <a:lnTo>
                    <a:pt x="2789" y="1070"/>
                  </a:lnTo>
                  <a:lnTo>
                    <a:pt x="2792" y="1062"/>
                  </a:lnTo>
                  <a:lnTo>
                    <a:pt x="2796" y="1056"/>
                  </a:lnTo>
                  <a:lnTo>
                    <a:pt x="2799" y="1054"/>
                  </a:lnTo>
                  <a:lnTo>
                    <a:pt x="2802" y="1053"/>
                  </a:lnTo>
                  <a:lnTo>
                    <a:pt x="2806" y="1052"/>
                  </a:lnTo>
                  <a:lnTo>
                    <a:pt x="2808" y="1052"/>
                  </a:lnTo>
                  <a:lnTo>
                    <a:pt x="2816" y="1053"/>
                  </a:lnTo>
                  <a:lnTo>
                    <a:pt x="2824" y="1057"/>
                  </a:lnTo>
                  <a:lnTo>
                    <a:pt x="2833" y="1062"/>
                  </a:lnTo>
                  <a:lnTo>
                    <a:pt x="2844" y="1068"/>
                  </a:lnTo>
                  <a:lnTo>
                    <a:pt x="2858" y="1073"/>
                  </a:lnTo>
                  <a:lnTo>
                    <a:pt x="2873" y="1079"/>
                  </a:lnTo>
                  <a:lnTo>
                    <a:pt x="2881" y="1080"/>
                  </a:lnTo>
                  <a:lnTo>
                    <a:pt x="2890" y="1082"/>
                  </a:lnTo>
                  <a:lnTo>
                    <a:pt x="2900" y="1083"/>
                  </a:lnTo>
                  <a:lnTo>
                    <a:pt x="2910" y="1083"/>
                  </a:lnTo>
                  <a:lnTo>
                    <a:pt x="2926" y="1082"/>
                  </a:lnTo>
                  <a:lnTo>
                    <a:pt x="2940" y="1080"/>
                  </a:lnTo>
                  <a:lnTo>
                    <a:pt x="2948" y="1078"/>
                  </a:lnTo>
                  <a:lnTo>
                    <a:pt x="2953" y="1075"/>
                  </a:lnTo>
                  <a:lnTo>
                    <a:pt x="2960" y="1071"/>
                  </a:lnTo>
                  <a:lnTo>
                    <a:pt x="2967" y="1068"/>
                  </a:lnTo>
                  <a:lnTo>
                    <a:pt x="2973" y="1062"/>
                  </a:lnTo>
                  <a:lnTo>
                    <a:pt x="2980" y="1056"/>
                  </a:lnTo>
                  <a:lnTo>
                    <a:pt x="2985" y="1048"/>
                  </a:lnTo>
                  <a:lnTo>
                    <a:pt x="2992" y="1040"/>
                  </a:lnTo>
                  <a:lnTo>
                    <a:pt x="2998" y="1031"/>
                  </a:lnTo>
                  <a:lnTo>
                    <a:pt x="3005" y="1021"/>
                  </a:lnTo>
                  <a:lnTo>
                    <a:pt x="3011" y="1008"/>
                  </a:lnTo>
                  <a:lnTo>
                    <a:pt x="3018" y="995"/>
                  </a:lnTo>
                  <a:lnTo>
                    <a:pt x="2687" y="359"/>
                  </a:lnTo>
                  <a:lnTo>
                    <a:pt x="2683" y="349"/>
                  </a:lnTo>
                  <a:lnTo>
                    <a:pt x="2679" y="339"/>
                  </a:lnTo>
                  <a:lnTo>
                    <a:pt x="2676" y="331"/>
                  </a:lnTo>
                  <a:lnTo>
                    <a:pt x="2675" y="323"/>
                  </a:lnTo>
                  <a:lnTo>
                    <a:pt x="2675" y="316"/>
                  </a:lnTo>
                  <a:lnTo>
                    <a:pt x="2676" y="310"/>
                  </a:lnTo>
                  <a:lnTo>
                    <a:pt x="2678" y="305"/>
                  </a:lnTo>
                  <a:lnTo>
                    <a:pt x="2682" y="300"/>
                  </a:lnTo>
                  <a:lnTo>
                    <a:pt x="2687" y="297"/>
                  </a:lnTo>
                  <a:lnTo>
                    <a:pt x="2694" y="293"/>
                  </a:lnTo>
                  <a:lnTo>
                    <a:pt x="2703" y="291"/>
                  </a:lnTo>
                  <a:lnTo>
                    <a:pt x="2713" y="290"/>
                  </a:lnTo>
                  <a:lnTo>
                    <a:pt x="2725" y="289"/>
                  </a:lnTo>
                  <a:lnTo>
                    <a:pt x="2740" y="288"/>
                  </a:lnTo>
                  <a:lnTo>
                    <a:pt x="2756" y="288"/>
                  </a:lnTo>
                  <a:lnTo>
                    <a:pt x="2773" y="288"/>
                  </a:lnTo>
                  <a:lnTo>
                    <a:pt x="2790" y="288"/>
                  </a:lnTo>
                  <a:lnTo>
                    <a:pt x="2806" y="288"/>
                  </a:lnTo>
                  <a:lnTo>
                    <a:pt x="2819" y="288"/>
                  </a:lnTo>
                  <a:lnTo>
                    <a:pt x="2831" y="289"/>
                  </a:lnTo>
                  <a:lnTo>
                    <a:pt x="2841" y="290"/>
                  </a:lnTo>
                  <a:lnTo>
                    <a:pt x="2851" y="291"/>
                  </a:lnTo>
                  <a:lnTo>
                    <a:pt x="2859" y="292"/>
                  </a:lnTo>
                  <a:lnTo>
                    <a:pt x="2866" y="294"/>
                  </a:lnTo>
                  <a:lnTo>
                    <a:pt x="2872" y="298"/>
                  </a:lnTo>
                  <a:lnTo>
                    <a:pt x="2877" y="301"/>
                  </a:lnTo>
                  <a:lnTo>
                    <a:pt x="2882" y="305"/>
                  </a:lnTo>
                  <a:lnTo>
                    <a:pt x="2886" y="309"/>
                  </a:lnTo>
                  <a:lnTo>
                    <a:pt x="2893" y="319"/>
                  </a:lnTo>
                  <a:lnTo>
                    <a:pt x="2900" y="333"/>
                  </a:lnTo>
                  <a:lnTo>
                    <a:pt x="3041" y="620"/>
                  </a:lnTo>
                  <a:lnTo>
                    <a:pt x="3052" y="643"/>
                  </a:lnTo>
                  <a:lnTo>
                    <a:pt x="3064" y="666"/>
                  </a:lnTo>
                  <a:lnTo>
                    <a:pt x="3075" y="689"/>
                  </a:lnTo>
                  <a:lnTo>
                    <a:pt x="3085" y="712"/>
                  </a:lnTo>
                  <a:lnTo>
                    <a:pt x="3096" y="734"/>
                  </a:lnTo>
                  <a:lnTo>
                    <a:pt x="3106" y="758"/>
                  </a:lnTo>
                  <a:lnTo>
                    <a:pt x="3116" y="781"/>
                  </a:lnTo>
                  <a:lnTo>
                    <a:pt x="3125" y="805"/>
                  </a:lnTo>
                  <a:lnTo>
                    <a:pt x="3129" y="805"/>
                  </a:lnTo>
                  <a:lnTo>
                    <a:pt x="3137" y="780"/>
                  </a:lnTo>
                  <a:lnTo>
                    <a:pt x="3144" y="756"/>
                  </a:lnTo>
                  <a:lnTo>
                    <a:pt x="3152" y="732"/>
                  </a:lnTo>
                  <a:lnTo>
                    <a:pt x="3162" y="709"/>
                  </a:lnTo>
                  <a:lnTo>
                    <a:pt x="3171" y="686"/>
                  </a:lnTo>
                  <a:lnTo>
                    <a:pt x="3180" y="662"/>
                  </a:lnTo>
                  <a:lnTo>
                    <a:pt x="3189" y="637"/>
                  </a:lnTo>
                  <a:lnTo>
                    <a:pt x="3199" y="612"/>
                  </a:lnTo>
                  <a:lnTo>
                    <a:pt x="3315" y="319"/>
                  </a:lnTo>
                  <a:lnTo>
                    <a:pt x="3320" y="310"/>
                  </a:lnTo>
                  <a:lnTo>
                    <a:pt x="3325" y="302"/>
                  </a:lnTo>
                  <a:lnTo>
                    <a:pt x="3329" y="300"/>
                  </a:lnTo>
                  <a:lnTo>
                    <a:pt x="3333" y="298"/>
                  </a:lnTo>
                  <a:lnTo>
                    <a:pt x="3338" y="296"/>
                  </a:lnTo>
                  <a:lnTo>
                    <a:pt x="3343" y="293"/>
                  </a:lnTo>
                  <a:lnTo>
                    <a:pt x="3350" y="291"/>
                  </a:lnTo>
                  <a:lnTo>
                    <a:pt x="3358" y="290"/>
                  </a:lnTo>
                  <a:lnTo>
                    <a:pt x="3367" y="289"/>
                  </a:lnTo>
                  <a:lnTo>
                    <a:pt x="3378" y="289"/>
                  </a:lnTo>
                  <a:lnTo>
                    <a:pt x="3390" y="288"/>
                  </a:lnTo>
                  <a:lnTo>
                    <a:pt x="3403" y="288"/>
                  </a:lnTo>
                  <a:lnTo>
                    <a:pt x="3419" y="288"/>
                  </a:lnTo>
                  <a:lnTo>
                    <a:pt x="3434" y="288"/>
                  </a:lnTo>
                  <a:lnTo>
                    <a:pt x="3452" y="288"/>
                  </a:lnTo>
                  <a:lnTo>
                    <a:pt x="3466" y="288"/>
                  </a:lnTo>
                  <a:lnTo>
                    <a:pt x="3480" y="289"/>
                  </a:lnTo>
                  <a:lnTo>
                    <a:pt x="3491" y="290"/>
                  </a:lnTo>
                  <a:lnTo>
                    <a:pt x="3500" y="291"/>
                  </a:lnTo>
                  <a:lnTo>
                    <a:pt x="3510" y="292"/>
                  </a:lnTo>
                  <a:lnTo>
                    <a:pt x="3516" y="296"/>
                  </a:lnTo>
                  <a:lnTo>
                    <a:pt x="3522" y="298"/>
                  </a:lnTo>
                  <a:lnTo>
                    <a:pt x="3525" y="301"/>
                  </a:lnTo>
                  <a:lnTo>
                    <a:pt x="3529" y="306"/>
                  </a:lnTo>
                  <a:lnTo>
                    <a:pt x="3530" y="310"/>
                  </a:lnTo>
                  <a:lnTo>
                    <a:pt x="3530" y="315"/>
                  </a:lnTo>
                  <a:lnTo>
                    <a:pt x="3528" y="327"/>
                  </a:lnTo>
                  <a:lnTo>
                    <a:pt x="3522" y="343"/>
                  </a:lnTo>
                  <a:lnTo>
                    <a:pt x="3254" y="979"/>
                  </a:lnTo>
                  <a:close/>
                  <a:moveTo>
                    <a:pt x="4313" y="371"/>
                  </a:moveTo>
                  <a:lnTo>
                    <a:pt x="4313" y="381"/>
                  </a:lnTo>
                  <a:lnTo>
                    <a:pt x="4313" y="390"/>
                  </a:lnTo>
                  <a:lnTo>
                    <a:pt x="4312" y="399"/>
                  </a:lnTo>
                  <a:lnTo>
                    <a:pt x="4311" y="407"/>
                  </a:lnTo>
                  <a:lnTo>
                    <a:pt x="4309" y="421"/>
                  </a:lnTo>
                  <a:lnTo>
                    <a:pt x="4306" y="431"/>
                  </a:lnTo>
                  <a:lnTo>
                    <a:pt x="4301" y="439"/>
                  </a:lnTo>
                  <a:lnTo>
                    <a:pt x="4296" y="445"/>
                  </a:lnTo>
                  <a:lnTo>
                    <a:pt x="4293" y="447"/>
                  </a:lnTo>
                  <a:lnTo>
                    <a:pt x="4290" y="448"/>
                  </a:lnTo>
                  <a:lnTo>
                    <a:pt x="4287" y="449"/>
                  </a:lnTo>
                  <a:lnTo>
                    <a:pt x="4283" y="449"/>
                  </a:lnTo>
                  <a:lnTo>
                    <a:pt x="4031" y="449"/>
                  </a:lnTo>
                  <a:lnTo>
                    <a:pt x="4031" y="1214"/>
                  </a:lnTo>
                  <a:lnTo>
                    <a:pt x="4031" y="1218"/>
                  </a:lnTo>
                  <a:lnTo>
                    <a:pt x="4030" y="1221"/>
                  </a:lnTo>
                  <a:lnTo>
                    <a:pt x="4029" y="1223"/>
                  </a:lnTo>
                  <a:lnTo>
                    <a:pt x="4027" y="1227"/>
                  </a:lnTo>
                  <a:lnTo>
                    <a:pt x="4024" y="1230"/>
                  </a:lnTo>
                  <a:lnTo>
                    <a:pt x="4020" y="1232"/>
                  </a:lnTo>
                  <a:lnTo>
                    <a:pt x="4016" y="1235"/>
                  </a:lnTo>
                  <a:lnTo>
                    <a:pt x="4010" y="1236"/>
                  </a:lnTo>
                  <a:lnTo>
                    <a:pt x="3996" y="1239"/>
                  </a:lnTo>
                  <a:lnTo>
                    <a:pt x="3979" y="1243"/>
                  </a:lnTo>
                  <a:lnTo>
                    <a:pt x="3969" y="1244"/>
                  </a:lnTo>
                  <a:lnTo>
                    <a:pt x="3956" y="1244"/>
                  </a:lnTo>
                  <a:lnTo>
                    <a:pt x="3944" y="1245"/>
                  </a:lnTo>
                  <a:lnTo>
                    <a:pt x="3929" y="1245"/>
                  </a:lnTo>
                  <a:lnTo>
                    <a:pt x="3915" y="1245"/>
                  </a:lnTo>
                  <a:lnTo>
                    <a:pt x="3903" y="1244"/>
                  </a:lnTo>
                  <a:lnTo>
                    <a:pt x="3890" y="1244"/>
                  </a:lnTo>
                  <a:lnTo>
                    <a:pt x="3880" y="1243"/>
                  </a:lnTo>
                  <a:lnTo>
                    <a:pt x="3863" y="1239"/>
                  </a:lnTo>
                  <a:lnTo>
                    <a:pt x="3850" y="1236"/>
                  </a:lnTo>
                  <a:lnTo>
                    <a:pt x="3844" y="1235"/>
                  </a:lnTo>
                  <a:lnTo>
                    <a:pt x="3839" y="1232"/>
                  </a:lnTo>
                  <a:lnTo>
                    <a:pt x="3835" y="1230"/>
                  </a:lnTo>
                  <a:lnTo>
                    <a:pt x="3832" y="1227"/>
                  </a:lnTo>
                  <a:lnTo>
                    <a:pt x="3830" y="1223"/>
                  </a:lnTo>
                  <a:lnTo>
                    <a:pt x="3829" y="1221"/>
                  </a:lnTo>
                  <a:lnTo>
                    <a:pt x="3828" y="1218"/>
                  </a:lnTo>
                  <a:lnTo>
                    <a:pt x="3827" y="1214"/>
                  </a:lnTo>
                  <a:lnTo>
                    <a:pt x="3827" y="449"/>
                  </a:lnTo>
                  <a:lnTo>
                    <a:pt x="3575" y="449"/>
                  </a:lnTo>
                  <a:lnTo>
                    <a:pt x="3572" y="449"/>
                  </a:lnTo>
                  <a:lnTo>
                    <a:pt x="3569" y="448"/>
                  </a:lnTo>
                  <a:lnTo>
                    <a:pt x="3565" y="447"/>
                  </a:lnTo>
                  <a:lnTo>
                    <a:pt x="3563" y="445"/>
                  </a:lnTo>
                  <a:lnTo>
                    <a:pt x="3557" y="439"/>
                  </a:lnTo>
                  <a:lnTo>
                    <a:pt x="3553" y="431"/>
                  </a:lnTo>
                  <a:lnTo>
                    <a:pt x="3549" y="421"/>
                  </a:lnTo>
                  <a:lnTo>
                    <a:pt x="3547" y="407"/>
                  </a:lnTo>
                  <a:lnTo>
                    <a:pt x="3547" y="399"/>
                  </a:lnTo>
                  <a:lnTo>
                    <a:pt x="3546" y="390"/>
                  </a:lnTo>
                  <a:lnTo>
                    <a:pt x="3546" y="381"/>
                  </a:lnTo>
                  <a:lnTo>
                    <a:pt x="3546" y="371"/>
                  </a:lnTo>
                  <a:lnTo>
                    <a:pt x="3546" y="360"/>
                  </a:lnTo>
                  <a:lnTo>
                    <a:pt x="3546" y="350"/>
                  </a:lnTo>
                  <a:lnTo>
                    <a:pt x="3547" y="341"/>
                  </a:lnTo>
                  <a:lnTo>
                    <a:pt x="3547" y="333"/>
                  </a:lnTo>
                  <a:lnTo>
                    <a:pt x="3549" y="319"/>
                  </a:lnTo>
                  <a:lnTo>
                    <a:pt x="3553" y="309"/>
                  </a:lnTo>
                  <a:lnTo>
                    <a:pt x="3557" y="301"/>
                  </a:lnTo>
                  <a:lnTo>
                    <a:pt x="3563" y="296"/>
                  </a:lnTo>
                  <a:lnTo>
                    <a:pt x="3565" y="294"/>
                  </a:lnTo>
                  <a:lnTo>
                    <a:pt x="3569" y="292"/>
                  </a:lnTo>
                  <a:lnTo>
                    <a:pt x="3572" y="292"/>
                  </a:lnTo>
                  <a:lnTo>
                    <a:pt x="3575" y="292"/>
                  </a:lnTo>
                  <a:lnTo>
                    <a:pt x="4283" y="292"/>
                  </a:lnTo>
                  <a:lnTo>
                    <a:pt x="4290" y="292"/>
                  </a:lnTo>
                  <a:lnTo>
                    <a:pt x="4296" y="296"/>
                  </a:lnTo>
                  <a:lnTo>
                    <a:pt x="4301" y="301"/>
                  </a:lnTo>
                  <a:lnTo>
                    <a:pt x="4306" y="309"/>
                  </a:lnTo>
                  <a:lnTo>
                    <a:pt x="4309" y="319"/>
                  </a:lnTo>
                  <a:lnTo>
                    <a:pt x="4311" y="333"/>
                  </a:lnTo>
                  <a:lnTo>
                    <a:pt x="4312" y="341"/>
                  </a:lnTo>
                  <a:lnTo>
                    <a:pt x="4313" y="350"/>
                  </a:lnTo>
                  <a:lnTo>
                    <a:pt x="4313" y="360"/>
                  </a:lnTo>
                  <a:lnTo>
                    <a:pt x="4313" y="371"/>
                  </a:lnTo>
                  <a:close/>
                  <a:moveTo>
                    <a:pt x="5087" y="1096"/>
                  </a:moveTo>
                  <a:lnTo>
                    <a:pt x="5087" y="1113"/>
                  </a:lnTo>
                  <a:lnTo>
                    <a:pt x="5086" y="1128"/>
                  </a:lnTo>
                  <a:lnTo>
                    <a:pt x="5085" y="1139"/>
                  </a:lnTo>
                  <a:lnTo>
                    <a:pt x="5082" y="1149"/>
                  </a:lnTo>
                  <a:lnTo>
                    <a:pt x="5079" y="1158"/>
                  </a:lnTo>
                  <a:lnTo>
                    <a:pt x="5075" y="1165"/>
                  </a:lnTo>
                  <a:lnTo>
                    <a:pt x="5071" y="1172"/>
                  </a:lnTo>
                  <a:lnTo>
                    <a:pt x="5063" y="1180"/>
                  </a:lnTo>
                  <a:lnTo>
                    <a:pt x="5058" y="1185"/>
                  </a:lnTo>
                  <a:lnTo>
                    <a:pt x="5050" y="1190"/>
                  </a:lnTo>
                  <a:lnTo>
                    <a:pt x="5041" y="1196"/>
                  </a:lnTo>
                  <a:lnTo>
                    <a:pt x="5030" y="1202"/>
                  </a:lnTo>
                  <a:lnTo>
                    <a:pt x="5017" y="1209"/>
                  </a:lnTo>
                  <a:lnTo>
                    <a:pt x="5003" y="1215"/>
                  </a:lnTo>
                  <a:lnTo>
                    <a:pt x="4988" y="1221"/>
                  </a:lnTo>
                  <a:lnTo>
                    <a:pt x="4971" y="1228"/>
                  </a:lnTo>
                  <a:lnTo>
                    <a:pt x="4953" y="1234"/>
                  </a:lnTo>
                  <a:lnTo>
                    <a:pt x="4933" y="1238"/>
                  </a:lnTo>
                  <a:lnTo>
                    <a:pt x="4912" y="1243"/>
                  </a:lnTo>
                  <a:lnTo>
                    <a:pt x="4890" y="1247"/>
                  </a:lnTo>
                  <a:lnTo>
                    <a:pt x="4866" y="1251"/>
                  </a:lnTo>
                  <a:lnTo>
                    <a:pt x="4842" y="1254"/>
                  </a:lnTo>
                  <a:lnTo>
                    <a:pt x="4817" y="1255"/>
                  </a:lnTo>
                  <a:lnTo>
                    <a:pt x="4792" y="1255"/>
                  </a:lnTo>
                  <a:lnTo>
                    <a:pt x="4766" y="1255"/>
                  </a:lnTo>
                  <a:lnTo>
                    <a:pt x="4741" y="1254"/>
                  </a:lnTo>
                  <a:lnTo>
                    <a:pt x="4717" y="1252"/>
                  </a:lnTo>
                  <a:lnTo>
                    <a:pt x="4693" y="1248"/>
                  </a:lnTo>
                  <a:lnTo>
                    <a:pt x="4671" y="1244"/>
                  </a:lnTo>
                  <a:lnTo>
                    <a:pt x="4649" y="1238"/>
                  </a:lnTo>
                  <a:lnTo>
                    <a:pt x="4626" y="1232"/>
                  </a:lnTo>
                  <a:lnTo>
                    <a:pt x="4606" y="1226"/>
                  </a:lnTo>
                  <a:lnTo>
                    <a:pt x="4585" y="1218"/>
                  </a:lnTo>
                  <a:lnTo>
                    <a:pt x="4566" y="1209"/>
                  </a:lnTo>
                  <a:lnTo>
                    <a:pt x="4547" y="1198"/>
                  </a:lnTo>
                  <a:lnTo>
                    <a:pt x="4528" y="1188"/>
                  </a:lnTo>
                  <a:lnTo>
                    <a:pt x="4511" y="1177"/>
                  </a:lnTo>
                  <a:lnTo>
                    <a:pt x="4495" y="1164"/>
                  </a:lnTo>
                  <a:lnTo>
                    <a:pt x="4480" y="1151"/>
                  </a:lnTo>
                  <a:lnTo>
                    <a:pt x="4465" y="1136"/>
                  </a:lnTo>
                  <a:lnTo>
                    <a:pt x="4450" y="1120"/>
                  </a:lnTo>
                  <a:lnTo>
                    <a:pt x="4437" y="1104"/>
                  </a:lnTo>
                  <a:lnTo>
                    <a:pt x="4425" y="1087"/>
                  </a:lnTo>
                  <a:lnTo>
                    <a:pt x="4414" y="1069"/>
                  </a:lnTo>
                  <a:lnTo>
                    <a:pt x="4402" y="1049"/>
                  </a:lnTo>
                  <a:lnTo>
                    <a:pt x="4392" y="1029"/>
                  </a:lnTo>
                  <a:lnTo>
                    <a:pt x="4383" y="1008"/>
                  </a:lnTo>
                  <a:lnTo>
                    <a:pt x="4375" y="987"/>
                  </a:lnTo>
                  <a:lnTo>
                    <a:pt x="4368" y="964"/>
                  </a:lnTo>
                  <a:lnTo>
                    <a:pt x="4361" y="940"/>
                  </a:lnTo>
                  <a:lnTo>
                    <a:pt x="4357" y="915"/>
                  </a:lnTo>
                  <a:lnTo>
                    <a:pt x="4352" y="890"/>
                  </a:lnTo>
                  <a:lnTo>
                    <a:pt x="4349" y="863"/>
                  </a:lnTo>
                  <a:lnTo>
                    <a:pt x="4346" y="836"/>
                  </a:lnTo>
                  <a:lnTo>
                    <a:pt x="4344" y="807"/>
                  </a:lnTo>
                  <a:lnTo>
                    <a:pt x="4344" y="779"/>
                  </a:lnTo>
                  <a:lnTo>
                    <a:pt x="4344" y="748"/>
                  </a:lnTo>
                  <a:lnTo>
                    <a:pt x="4346" y="720"/>
                  </a:lnTo>
                  <a:lnTo>
                    <a:pt x="4349" y="691"/>
                  </a:lnTo>
                  <a:lnTo>
                    <a:pt x="4352" y="664"/>
                  </a:lnTo>
                  <a:lnTo>
                    <a:pt x="4358" y="638"/>
                  </a:lnTo>
                  <a:lnTo>
                    <a:pt x="4364" y="612"/>
                  </a:lnTo>
                  <a:lnTo>
                    <a:pt x="4370" y="588"/>
                  </a:lnTo>
                  <a:lnTo>
                    <a:pt x="4378" y="564"/>
                  </a:lnTo>
                  <a:lnTo>
                    <a:pt x="4387" y="541"/>
                  </a:lnTo>
                  <a:lnTo>
                    <a:pt x="4397" y="518"/>
                  </a:lnTo>
                  <a:lnTo>
                    <a:pt x="4408" y="498"/>
                  </a:lnTo>
                  <a:lnTo>
                    <a:pt x="4419" y="477"/>
                  </a:lnTo>
                  <a:lnTo>
                    <a:pt x="4432" y="458"/>
                  </a:lnTo>
                  <a:lnTo>
                    <a:pt x="4444" y="440"/>
                  </a:lnTo>
                  <a:lnTo>
                    <a:pt x="4459" y="423"/>
                  </a:lnTo>
                  <a:lnTo>
                    <a:pt x="4474" y="406"/>
                  </a:lnTo>
                  <a:lnTo>
                    <a:pt x="4490" y="391"/>
                  </a:lnTo>
                  <a:lnTo>
                    <a:pt x="4506" y="376"/>
                  </a:lnTo>
                  <a:lnTo>
                    <a:pt x="4523" y="363"/>
                  </a:lnTo>
                  <a:lnTo>
                    <a:pt x="4541" y="350"/>
                  </a:lnTo>
                  <a:lnTo>
                    <a:pt x="4560" y="339"/>
                  </a:lnTo>
                  <a:lnTo>
                    <a:pt x="4580" y="327"/>
                  </a:lnTo>
                  <a:lnTo>
                    <a:pt x="4600" y="318"/>
                  </a:lnTo>
                  <a:lnTo>
                    <a:pt x="4621" y="309"/>
                  </a:lnTo>
                  <a:lnTo>
                    <a:pt x="4642" y="301"/>
                  </a:lnTo>
                  <a:lnTo>
                    <a:pt x="4665" y="294"/>
                  </a:lnTo>
                  <a:lnTo>
                    <a:pt x="4688" y="289"/>
                  </a:lnTo>
                  <a:lnTo>
                    <a:pt x="4710" y="284"/>
                  </a:lnTo>
                  <a:lnTo>
                    <a:pt x="4734" y="281"/>
                  </a:lnTo>
                  <a:lnTo>
                    <a:pt x="4759" y="279"/>
                  </a:lnTo>
                  <a:lnTo>
                    <a:pt x="4784" y="276"/>
                  </a:lnTo>
                  <a:lnTo>
                    <a:pt x="4809" y="276"/>
                  </a:lnTo>
                  <a:lnTo>
                    <a:pt x="4831" y="276"/>
                  </a:lnTo>
                  <a:lnTo>
                    <a:pt x="4850" y="277"/>
                  </a:lnTo>
                  <a:lnTo>
                    <a:pt x="4871" y="280"/>
                  </a:lnTo>
                  <a:lnTo>
                    <a:pt x="4890" y="283"/>
                  </a:lnTo>
                  <a:lnTo>
                    <a:pt x="4909" y="286"/>
                  </a:lnTo>
                  <a:lnTo>
                    <a:pt x="4928" y="290"/>
                  </a:lnTo>
                  <a:lnTo>
                    <a:pt x="4946" y="296"/>
                  </a:lnTo>
                  <a:lnTo>
                    <a:pt x="4962" y="300"/>
                  </a:lnTo>
                  <a:lnTo>
                    <a:pt x="4979" y="306"/>
                  </a:lnTo>
                  <a:lnTo>
                    <a:pt x="4994" y="312"/>
                  </a:lnTo>
                  <a:lnTo>
                    <a:pt x="5008" y="318"/>
                  </a:lnTo>
                  <a:lnTo>
                    <a:pt x="5022" y="325"/>
                  </a:lnTo>
                  <a:lnTo>
                    <a:pt x="5033" y="332"/>
                  </a:lnTo>
                  <a:lnTo>
                    <a:pt x="5044" y="338"/>
                  </a:lnTo>
                  <a:lnTo>
                    <a:pt x="5052" y="343"/>
                  </a:lnTo>
                  <a:lnTo>
                    <a:pt x="5058" y="349"/>
                  </a:lnTo>
                  <a:lnTo>
                    <a:pt x="5067" y="357"/>
                  </a:lnTo>
                  <a:lnTo>
                    <a:pt x="5072" y="365"/>
                  </a:lnTo>
                  <a:lnTo>
                    <a:pt x="5077" y="373"/>
                  </a:lnTo>
                  <a:lnTo>
                    <a:pt x="5079" y="382"/>
                  </a:lnTo>
                  <a:lnTo>
                    <a:pt x="5081" y="393"/>
                  </a:lnTo>
                  <a:lnTo>
                    <a:pt x="5082" y="406"/>
                  </a:lnTo>
                  <a:lnTo>
                    <a:pt x="5083" y="414"/>
                  </a:lnTo>
                  <a:lnTo>
                    <a:pt x="5083" y="422"/>
                  </a:lnTo>
                  <a:lnTo>
                    <a:pt x="5083" y="431"/>
                  </a:lnTo>
                  <a:lnTo>
                    <a:pt x="5083" y="440"/>
                  </a:lnTo>
                  <a:lnTo>
                    <a:pt x="5083" y="451"/>
                  </a:lnTo>
                  <a:lnTo>
                    <a:pt x="5083" y="460"/>
                  </a:lnTo>
                  <a:lnTo>
                    <a:pt x="5082" y="470"/>
                  </a:lnTo>
                  <a:lnTo>
                    <a:pt x="5082" y="477"/>
                  </a:lnTo>
                  <a:lnTo>
                    <a:pt x="5080" y="492"/>
                  </a:lnTo>
                  <a:lnTo>
                    <a:pt x="5077" y="503"/>
                  </a:lnTo>
                  <a:lnTo>
                    <a:pt x="5072" y="510"/>
                  </a:lnTo>
                  <a:lnTo>
                    <a:pt x="5067" y="516"/>
                  </a:lnTo>
                  <a:lnTo>
                    <a:pt x="5064" y="518"/>
                  </a:lnTo>
                  <a:lnTo>
                    <a:pt x="5062" y="520"/>
                  </a:lnTo>
                  <a:lnTo>
                    <a:pt x="5058" y="521"/>
                  </a:lnTo>
                  <a:lnTo>
                    <a:pt x="5055" y="521"/>
                  </a:lnTo>
                  <a:lnTo>
                    <a:pt x="5048" y="521"/>
                  </a:lnTo>
                  <a:lnTo>
                    <a:pt x="5041" y="518"/>
                  </a:lnTo>
                  <a:lnTo>
                    <a:pt x="5034" y="514"/>
                  </a:lnTo>
                  <a:lnTo>
                    <a:pt x="5025" y="508"/>
                  </a:lnTo>
                  <a:lnTo>
                    <a:pt x="5016" y="501"/>
                  </a:lnTo>
                  <a:lnTo>
                    <a:pt x="5005" y="495"/>
                  </a:lnTo>
                  <a:lnTo>
                    <a:pt x="4992" y="488"/>
                  </a:lnTo>
                  <a:lnTo>
                    <a:pt x="4979" y="480"/>
                  </a:lnTo>
                  <a:lnTo>
                    <a:pt x="4964" y="472"/>
                  </a:lnTo>
                  <a:lnTo>
                    <a:pt x="4948" y="465"/>
                  </a:lnTo>
                  <a:lnTo>
                    <a:pt x="4931" y="458"/>
                  </a:lnTo>
                  <a:lnTo>
                    <a:pt x="4912" y="451"/>
                  </a:lnTo>
                  <a:lnTo>
                    <a:pt x="4891" y="446"/>
                  </a:lnTo>
                  <a:lnTo>
                    <a:pt x="4868" y="441"/>
                  </a:lnTo>
                  <a:lnTo>
                    <a:pt x="4845" y="439"/>
                  </a:lnTo>
                  <a:lnTo>
                    <a:pt x="4818" y="439"/>
                  </a:lnTo>
                  <a:lnTo>
                    <a:pt x="4804" y="439"/>
                  </a:lnTo>
                  <a:lnTo>
                    <a:pt x="4789" y="440"/>
                  </a:lnTo>
                  <a:lnTo>
                    <a:pt x="4775" y="441"/>
                  </a:lnTo>
                  <a:lnTo>
                    <a:pt x="4762" y="445"/>
                  </a:lnTo>
                  <a:lnTo>
                    <a:pt x="4749" y="447"/>
                  </a:lnTo>
                  <a:lnTo>
                    <a:pt x="4735" y="451"/>
                  </a:lnTo>
                  <a:lnTo>
                    <a:pt x="4724" y="456"/>
                  </a:lnTo>
                  <a:lnTo>
                    <a:pt x="4712" y="462"/>
                  </a:lnTo>
                  <a:lnTo>
                    <a:pt x="4700" y="467"/>
                  </a:lnTo>
                  <a:lnTo>
                    <a:pt x="4689" y="474"/>
                  </a:lnTo>
                  <a:lnTo>
                    <a:pt x="4679" y="482"/>
                  </a:lnTo>
                  <a:lnTo>
                    <a:pt x="4668" y="490"/>
                  </a:lnTo>
                  <a:lnTo>
                    <a:pt x="4658" y="498"/>
                  </a:lnTo>
                  <a:lnTo>
                    <a:pt x="4649" y="507"/>
                  </a:lnTo>
                  <a:lnTo>
                    <a:pt x="4640" y="517"/>
                  </a:lnTo>
                  <a:lnTo>
                    <a:pt x="4632" y="528"/>
                  </a:lnTo>
                  <a:lnTo>
                    <a:pt x="4624" y="538"/>
                  </a:lnTo>
                  <a:lnTo>
                    <a:pt x="4616" y="550"/>
                  </a:lnTo>
                  <a:lnTo>
                    <a:pt x="4609" y="562"/>
                  </a:lnTo>
                  <a:lnTo>
                    <a:pt x="4602" y="574"/>
                  </a:lnTo>
                  <a:lnTo>
                    <a:pt x="4597" y="588"/>
                  </a:lnTo>
                  <a:lnTo>
                    <a:pt x="4591" y="601"/>
                  </a:lnTo>
                  <a:lnTo>
                    <a:pt x="4586" y="616"/>
                  </a:lnTo>
                  <a:lnTo>
                    <a:pt x="4582" y="631"/>
                  </a:lnTo>
                  <a:lnTo>
                    <a:pt x="4577" y="647"/>
                  </a:lnTo>
                  <a:lnTo>
                    <a:pt x="4574" y="663"/>
                  </a:lnTo>
                  <a:lnTo>
                    <a:pt x="4572" y="679"/>
                  </a:lnTo>
                  <a:lnTo>
                    <a:pt x="4568" y="696"/>
                  </a:lnTo>
                  <a:lnTo>
                    <a:pt x="4567" y="713"/>
                  </a:lnTo>
                  <a:lnTo>
                    <a:pt x="4566" y="731"/>
                  </a:lnTo>
                  <a:lnTo>
                    <a:pt x="4565" y="749"/>
                  </a:lnTo>
                  <a:lnTo>
                    <a:pt x="4565" y="769"/>
                  </a:lnTo>
                  <a:lnTo>
                    <a:pt x="4565" y="789"/>
                  </a:lnTo>
                  <a:lnTo>
                    <a:pt x="4566" y="808"/>
                  </a:lnTo>
                  <a:lnTo>
                    <a:pt x="4567" y="828"/>
                  </a:lnTo>
                  <a:lnTo>
                    <a:pt x="4569" y="846"/>
                  </a:lnTo>
                  <a:lnTo>
                    <a:pt x="4572" y="864"/>
                  </a:lnTo>
                  <a:lnTo>
                    <a:pt x="4575" y="881"/>
                  </a:lnTo>
                  <a:lnTo>
                    <a:pt x="4578" y="897"/>
                  </a:lnTo>
                  <a:lnTo>
                    <a:pt x="4583" y="913"/>
                  </a:lnTo>
                  <a:lnTo>
                    <a:pt x="4588" y="928"/>
                  </a:lnTo>
                  <a:lnTo>
                    <a:pt x="4593" y="942"/>
                  </a:lnTo>
                  <a:lnTo>
                    <a:pt x="4599" y="956"/>
                  </a:lnTo>
                  <a:lnTo>
                    <a:pt x="4605" y="969"/>
                  </a:lnTo>
                  <a:lnTo>
                    <a:pt x="4611" y="981"/>
                  </a:lnTo>
                  <a:lnTo>
                    <a:pt x="4619" y="992"/>
                  </a:lnTo>
                  <a:lnTo>
                    <a:pt x="4626" y="1004"/>
                  </a:lnTo>
                  <a:lnTo>
                    <a:pt x="4635" y="1014"/>
                  </a:lnTo>
                  <a:lnTo>
                    <a:pt x="4643" y="1023"/>
                  </a:lnTo>
                  <a:lnTo>
                    <a:pt x="4652" y="1032"/>
                  </a:lnTo>
                  <a:lnTo>
                    <a:pt x="4661" y="1040"/>
                  </a:lnTo>
                  <a:lnTo>
                    <a:pt x="4672" y="1048"/>
                  </a:lnTo>
                  <a:lnTo>
                    <a:pt x="4682" y="1055"/>
                  </a:lnTo>
                  <a:lnTo>
                    <a:pt x="4693" y="1062"/>
                  </a:lnTo>
                  <a:lnTo>
                    <a:pt x="4705" y="1068"/>
                  </a:lnTo>
                  <a:lnTo>
                    <a:pt x="4716" y="1073"/>
                  </a:lnTo>
                  <a:lnTo>
                    <a:pt x="4729" y="1077"/>
                  </a:lnTo>
                  <a:lnTo>
                    <a:pt x="4741" y="1081"/>
                  </a:lnTo>
                  <a:lnTo>
                    <a:pt x="4754" y="1085"/>
                  </a:lnTo>
                  <a:lnTo>
                    <a:pt x="4767" y="1087"/>
                  </a:lnTo>
                  <a:lnTo>
                    <a:pt x="4781" y="1089"/>
                  </a:lnTo>
                  <a:lnTo>
                    <a:pt x="4795" y="1090"/>
                  </a:lnTo>
                  <a:lnTo>
                    <a:pt x="4809" y="1091"/>
                  </a:lnTo>
                  <a:lnTo>
                    <a:pt x="4824" y="1091"/>
                  </a:lnTo>
                  <a:lnTo>
                    <a:pt x="4850" y="1091"/>
                  </a:lnTo>
                  <a:lnTo>
                    <a:pt x="4874" y="1089"/>
                  </a:lnTo>
                  <a:lnTo>
                    <a:pt x="4897" y="1086"/>
                  </a:lnTo>
                  <a:lnTo>
                    <a:pt x="4917" y="1080"/>
                  </a:lnTo>
                  <a:lnTo>
                    <a:pt x="4937" y="1073"/>
                  </a:lnTo>
                  <a:lnTo>
                    <a:pt x="4954" y="1068"/>
                  </a:lnTo>
                  <a:lnTo>
                    <a:pt x="4971" y="1061"/>
                  </a:lnTo>
                  <a:lnTo>
                    <a:pt x="4986" y="1053"/>
                  </a:lnTo>
                  <a:lnTo>
                    <a:pt x="4999" y="1046"/>
                  </a:lnTo>
                  <a:lnTo>
                    <a:pt x="5012" y="1039"/>
                  </a:lnTo>
                  <a:lnTo>
                    <a:pt x="5022" y="1032"/>
                  </a:lnTo>
                  <a:lnTo>
                    <a:pt x="5032" y="1027"/>
                  </a:lnTo>
                  <a:lnTo>
                    <a:pt x="5040" y="1022"/>
                  </a:lnTo>
                  <a:lnTo>
                    <a:pt x="5048" y="1018"/>
                  </a:lnTo>
                  <a:lnTo>
                    <a:pt x="5055" y="1016"/>
                  </a:lnTo>
                  <a:lnTo>
                    <a:pt x="5061" y="1015"/>
                  </a:lnTo>
                  <a:lnTo>
                    <a:pt x="5067" y="1015"/>
                  </a:lnTo>
                  <a:lnTo>
                    <a:pt x="5072" y="1018"/>
                  </a:lnTo>
                  <a:lnTo>
                    <a:pt x="5077" y="1022"/>
                  </a:lnTo>
                  <a:lnTo>
                    <a:pt x="5080" y="1030"/>
                  </a:lnTo>
                  <a:lnTo>
                    <a:pt x="5083" y="1040"/>
                  </a:lnTo>
                  <a:lnTo>
                    <a:pt x="5085" y="1054"/>
                  </a:lnTo>
                  <a:lnTo>
                    <a:pt x="5086" y="1063"/>
                  </a:lnTo>
                  <a:lnTo>
                    <a:pt x="5086" y="1072"/>
                  </a:lnTo>
                  <a:lnTo>
                    <a:pt x="5087" y="1083"/>
                  </a:lnTo>
                  <a:lnTo>
                    <a:pt x="5087" y="1096"/>
                  </a:lnTo>
                  <a:close/>
                  <a:moveTo>
                    <a:pt x="5977" y="1214"/>
                  </a:moveTo>
                  <a:lnTo>
                    <a:pt x="5976" y="1219"/>
                  </a:lnTo>
                  <a:lnTo>
                    <a:pt x="5976" y="1222"/>
                  </a:lnTo>
                  <a:lnTo>
                    <a:pt x="5974" y="1226"/>
                  </a:lnTo>
                  <a:lnTo>
                    <a:pt x="5972" y="1228"/>
                  </a:lnTo>
                  <a:lnTo>
                    <a:pt x="5969" y="1230"/>
                  </a:lnTo>
                  <a:lnTo>
                    <a:pt x="5966" y="1234"/>
                  </a:lnTo>
                  <a:lnTo>
                    <a:pt x="5961" y="1235"/>
                  </a:lnTo>
                  <a:lnTo>
                    <a:pt x="5956" y="1237"/>
                  </a:lnTo>
                  <a:lnTo>
                    <a:pt x="5941" y="1240"/>
                  </a:lnTo>
                  <a:lnTo>
                    <a:pt x="5924" y="1243"/>
                  </a:lnTo>
                  <a:lnTo>
                    <a:pt x="5912" y="1244"/>
                  </a:lnTo>
                  <a:lnTo>
                    <a:pt x="5900" y="1244"/>
                  </a:lnTo>
                  <a:lnTo>
                    <a:pt x="5886" y="1245"/>
                  </a:lnTo>
                  <a:lnTo>
                    <a:pt x="5871" y="1245"/>
                  </a:lnTo>
                  <a:lnTo>
                    <a:pt x="5856" y="1245"/>
                  </a:lnTo>
                  <a:lnTo>
                    <a:pt x="5841" y="1244"/>
                  </a:lnTo>
                  <a:lnTo>
                    <a:pt x="5828" y="1244"/>
                  </a:lnTo>
                  <a:lnTo>
                    <a:pt x="5817" y="1243"/>
                  </a:lnTo>
                  <a:lnTo>
                    <a:pt x="5799" y="1240"/>
                  </a:lnTo>
                  <a:lnTo>
                    <a:pt x="5784" y="1237"/>
                  </a:lnTo>
                  <a:lnTo>
                    <a:pt x="5778" y="1235"/>
                  </a:lnTo>
                  <a:lnTo>
                    <a:pt x="5774" y="1232"/>
                  </a:lnTo>
                  <a:lnTo>
                    <a:pt x="5769" y="1229"/>
                  </a:lnTo>
                  <a:lnTo>
                    <a:pt x="5766" y="1226"/>
                  </a:lnTo>
                  <a:lnTo>
                    <a:pt x="5760" y="1218"/>
                  </a:lnTo>
                  <a:lnTo>
                    <a:pt x="5757" y="1209"/>
                  </a:lnTo>
                  <a:lnTo>
                    <a:pt x="5676" y="997"/>
                  </a:lnTo>
                  <a:lnTo>
                    <a:pt x="5667" y="975"/>
                  </a:lnTo>
                  <a:lnTo>
                    <a:pt x="5658" y="955"/>
                  </a:lnTo>
                  <a:lnTo>
                    <a:pt x="5649" y="937"/>
                  </a:lnTo>
                  <a:lnTo>
                    <a:pt x="5639" y="920"/>
                  </a:lnTo>
                  <a:lnTo>
                    <a:pt x="5630" y="905"/>
                  </a:lnTo>
                  <a:lnTo>
                    <a:pt x="5620" y="892"/>
                  </a:lnTo>
                  <a:lnTo>
                    <a:pt x="5610" y="880"/>
                  </a:lnTo>
                  <a:lnTo>
                    <a:pt x="5599" y="870"/>
                  </a:lnTo>
                  <a:lnTo>
                    <a:pt x="5587" y="861"/>
                  </a:lnTo>
                  <a:lnTo>
                    <a:pt x="5575" y="853"/>
                  </a:lnTo>
                  <a:lnTo>
                    <a:pt x="5562" y="847"/>
                  </a:lnTo>
                  <a:lnTo>
                    <a:pt x="5547" y="842"/>
                  </a:lnTo>
                  <a:lnTo>
                    <a:pt x="5533" y="839"/>
                  </a:lnTo>
                  <a:lnTo>
                    <a:pt x="5517" y="836"/>
                  </a:lnTo>
                  <a:lnTo>
                    <a:pt x="5501" y="834"/>
                  </a:lnTo>
                  <a:lnTo>
                    <a:pt x="5483" y="834"/>
                  </a:lnTo>
                  <a:lnTo>
                    <a:pt x="5437" y="834"/>
                  </a:lnTo>
                  <a:lnTo>
                    <a:pt x="5437" y="1214"/>
                  </a:lnTo>
                  <a:lnTo>
                    <a:pt x="5437" y="1218"/>
                  </a:lnTo>
                  <a:lnTo>
                    <a:pt x="5436" y="1221"/>
                  </a:lnTo>
                  <a:lnTo>
                    <a:pt x="5435" y="1224"/>
                  </a:lnTo>
                  <a:lnTo>
                    <a:pt x="5432" y="1228"/>
                  </a:lnTo>
                  <a:lnTo>
                    <a:pt x="5430" y="1230"/>
                  </a:lnTo>
                  <a:lnTo>
                    <a:pt x="5427" y="1232"/>
                  </a:lnTo>
                  <a:lnTo>
                    <a:pt x="5422" y="1235"/>
                  </a:lnTo>
                  <a:lnTo>
                    <a:pt x="5417" y="1237"/>
                  </a:lnTo>
                  <a:lnTo>
                    <a:pt x="5403" y="1240"/>
                  </a:lnTo>
                  <a:lnTo>
                    <a:pt x="5386" y="1243"/>
                  </a:lnTo>
                  <a:lnTo>
                    <a:pt x="5374" y="1244"/>
                  </a:lnTo>
                  <a:lnTo>
                    <a:pt x="5363" y="1244"/>
                  </a:lnTo>
                  <a:lnTo>
                    <a:pt x="5351" y="1245"/>
                  </a:lnTo>
                  <a:lnTo>
                    <a:pt x="5336" y="1245"/>
                  </a:lnTo>
                  <a:lnTo>
                    <a:pt x="5322" y="1245"/>
                  </a:lnTo>
                  <a:lnTo>
                    <a:pt x="5309" y="1244"/>
                  </a:lnTo>
                  <a:lnTo>
                    <a:pt x="5297" y="1244"/>
                  </a:lnTo>
                  <a:lnTo>
                    <a:pt x="5287" y="1243"/>
                  </a:lnTo>
                  <a:lnTo>
                    <a:pt x="5269" y="1240"/>
                  </a:lnTo>
                  <a:lnTo>
                    <a:pt x="5255" y="1237"/>
                  </a:lnTo>
                  <a:lnTo>
                    <a:pt x="5245" y="1232"/>
                  </a:lnTo>
                  <a:lnTo>
                    <a:pt x="5238" y="1228"/>
                  </a:lnTo>
                  <a:lnTo>
                    <a:pt x="5236" y="1224"/>
                  </a:lnTo>
                  <a:lnTo>
                    <a:pt x="5235" y="1221"/>
                  </a:lnTo>
                  <a:lnTo>
                    <a:pt x="5233" y="1218"/>
                  </a:lnTo>
                  <a:lnTo>
                    <a:pt x="5233" y="1214"/>
                  </a:lnTo>
                  <a:lnTo>
                    <a:pt x="5233" y="317"/>
                  </a:lnTo>
                  <a:lnTo>
                    <a:pt x="5233" y="314"/>
                  </a:lnTo>
                  <a:lnTo>
                    <a:pt x="5235" y="310"/>
                  </a:lnTo>
                  <a:lnTo>
                    <a:pt x="5236" y="307"/>
                  </a:lnTo>
                  <a:lnTo>
                    <a:pt x="5238" y="304"/>
                  </a:lnTo>
                  <a:lnTo>
                    <a:pt x="5241" y="301"/>
                  </a:lnTo>
                  <a:lnTo>
                    <a:pt x="5245" y="299"/>
                  </a:lnTo>
                  <a:lnTo>
                    <a:pt x="5249" y="297"/>
                  </a:lnTo>
                  <a:lnTo>
                    <a:pt x="5255" y="294"/>
                  </a:lnTo>
                  <a:lnTo>
                    <a:pt x="5269" y="291"/>
                  </a:lnTo>
                  <a:lnTo>
                    <a:pt x="5287" y="289"/>
                  </a:lnTo>
                  <a:lnTo>
                    <a:pt x="5297" y="289"/>
                  </a:lnTo>
                  <a:lnTo>
                    <a:pt x="5309" y="288"/>
                  </a:lnTo>
                  <a:lnTo>
                    <a:pt x="5322" y="288"/>
                  </a:lnTo>
                  <a:lnTo>
                    <a:pt x="5336" y="288"/>
                  </a:lnTo>
                  <a:lnTo>
                    <a:pt x="5351" y="288"/>
                  </a:lnTo>
                  <a:lnTo>
                    <a:pt x="5363" y="288"/>
                  </a:lnTo>
                  <a:lnTo>
                    <a:pt x="5374" y="289"/>
                  </a:lnTo>
                  <a:lnTo>
                    <a:pt x="5386" y="289"/>
                  </a:lnTo>
                  <a:lnTo>
                    <a:pt x="5403" y="291"/>
                  </a:lnTo>
                  <a:lnTo>
                    <a:pt x="5417" y="294"/>
                  </a:lnTo>
                  <a:lnTo>
                    <a:pt x="5422" y="297"/>
                  </a:lnTo>
                  <a:lnTo>
                    <a:pt x="5427" y="299"/>
                  </a:lnTo>
                  <a:lnTo>
                    <a:pt x="5430" y="301"/>
                  </a:lnTo>
                  <a:lnTo>
                    <a:pt x="5432" y="304"/>
                  </a:lnTo>
                  <a:lnTo>
                    <a:pt x="5435" y="307"/>
                  </a:lnTo>
                  <a:lnTo>
                    <a:pt x="5436" y="310"/>
                  </a:lnTo>
                  <a:lnTo>
                    <a:pt x="5437" y="314"/>
                  </a:lnTo>
                  <a:lnTo>
                    <a:pt x="5437" y="317"/>
                  </a:lnTo>
                  <a:lnTo>
                    <a:pt x="5437" y="673"/>
                  </a:lnTo>
                  <a:lnTo>
                    <a:pt x="5483" y="673"/>
                  </a:lnTo>
                  <a:lnTo>
                    <a:pt x="5500" y="673"/>
                  </a:lnTo>
                  <a:lnTo>
                    <a:pt x="5515" y="671"/>
                  </a:lnTo>
                  <a:lnTo>
                    <a:pt x="5530" y="668"/>
                  </a:lnTo>
                  <a:lnTo>
                    <a:pt x="5545" y="665"/>
                  </a:lnTo>
                  <a:lnTo>
                    <a:pt x="5558" y="659"/>
                  </a:lnTo>
                  <a:lnTo>
                    <a:pt x="5570" y="654"/>
                  </a:lnTo>
                  <a:lnTo>
                    <a:pt x="5581" y="646"/>
                  </a:lnTo>
                  <a:lnTo>
                    <a:pt x="5592" y="637"/>
                  </a:lnTo>
                  <a:lnTo>
                    <a:pt x="5603" y="626"/>
                  </a:lnTo>
                  <a:lnTo>
                    <a:pt x="5612" y="615"/>
                  </a:lnTo>
                  <a:lnTo>
                    <a:pt x="5622" y="601"/>
                  </a:lnTo>
                  <a:lnTo>
                    <a:pt x="5631" y="588"/>
                  </a:lnTo>
                  <a:lnTo>
                    <a:pt x="5639" y="571"/>
                  </a:lnTo>
                  <a:lnTo>
                    <a:pt x="5649" y="554"/>
                  </a:lnTo>
                  <a:lnTo>
                    <a:pt x="5657" y="533"/>
                  </a:lnTo>
                  <a:lnTo>
                    <a:pt x="5664" y="513"/>
                  </a:lnTo>
                  <a:lnTo>
                    <a:pt x="5733" y="323"/>
                  </a:lnTo>
                  <a:lnTo>
                    <a:pt x="5736" y="314"/>
                  </a:lnTo>
                  <a:lnTo>
                    <a:pt x="5742" y="306"/>
                  </a:lnTo>
                  <a:lnTo>
                    <a:pt x="5745" y="302"/>
                  </a:lnTo>
                  <a:lnTo>
                    <a:pt x="5749" y="300"/>
                  </a:lnTo>
                  <a:lnTo>
                    <a:pt x="5753" y="297"/>
                  </a:lnTo>
                  <a:lnTo>
                    <a:pt x="5759" y="294"/>
                  </a:lnTo>
                  <a:lnTo>
                    <a:pt x="5773" y="291"/>
                  </a:lnTo>
                  <a:lnTo>
                    <a:pt x="5791" y="289"/>
                  </a:lnTo>
                  <a:lnTo>
                    <a:pt x="5802" y="289"/>
                  </a:lnTo>
                  <a:lnTo>
                    <a:pt x="5815" y="288"/>
                  </a:lnTo>
                  <a:lnTo>
                    <a:pt x="5828" y="288"/>
                  </a:lnTo>
                  <a:lnTo>
                    <a:pt x="5844" y="288"/>
                  </a:lnTo>
                  <a:lnTo>
                    <a:pt x="5859" y="288"/>
                  </a:lnTo>
                  <a:lnTo>
                    <a:pt x="5871" y="288"/>
                  </a:lnTo>
                  <a:lnTo>
                    <a:pt x="5884" y="289"/>
                  </a:lnTo>
                  <a:lnTo>
                    <a:pt x="5894" y="289"/>
                  </a:lnTo>
                  <a:lnTo>
                    <a:pt x="5911" y="291"/>
                  </a:lnTo>
                  <a:lnTo>
                    <a:pt x="5925" y="294"/>
                  </a:lnTo>
                  <a:lnTo>
                    <a:pt x="5931" y="296"/>
                  </a:lnTo>
                  <a:lnTo>
                    <a:pt x="5934" y="298"/>
                  </a:lnTo>
                  <a:lnTo>
                    <a:pt x="5937" y="300"/>
                  </a:lnTo>
                  <a:lnTo>
                    <a:pt x="5940" y="302"/>
                  </a:lnTo>
                  <a:lnTo>
                    <a:pt x="5942" y="306"/>
                  </a:lnTo>
                  <a:lnTo>
                    <a:pt x="5943" y="309"/>
                  </a:lnTo>
                  <a:lnTo>
                    <a:pt x="5944" y="313"/>
                  </a:lnTo>
                  <a:lnTo>
                    <a:pt x="5944" y="317"/>
                  </a:lnTo>
                  <a:lnTo>
                    <a:pt x="5943" y="327"/>
                  </a:lnTo>
                  <a:lnTo>
                    <a:pt x="5941" y="340"/>
                  </a:lnTo>
                  <a:lnTo>
                    <a:pt x="5939" y="348"/>
                  </a:lnTo>
                  <a:lnTo>
                    <a:pt x="5936" y="356"/>
                  </a:lnTo>
                  <a:lnTo>
                    <a:pt x="5933" y="366"/>
                  </a:lnTo>
                  <a:lnTo>
                    <a:pt x="5928" y="376"/>
                  </a:lnTo>
                  <a:lnTo>
                    <a:pt x="5861" y="546"/>
                  </a:lnTo>
                  <a:lnTo>
                    <a:pt x="5852" y="568"/>
                  </a:lnTo>
                  <a:lnTo>
                    <a:pt x="5842" y="589"/>
                  </a:lnTo>
                  <a:lnTo>
                    <a:pt x="5833" y="608"/>
                  </a:lnTo>
                  <a:lnTo>
                    <a:pt x="5824" y="625"/>
                  </a:lnTo>
                  <a:lnTo>
                    <a:pt x="5815" y="641"/>
                  </a:lnTo>
                  <a:lnTo>
                    <a:pt x="5804" y="656"/>
                  </a:lnTo>
                  <a:lnTo>
                    <a:pt x="5795" y="670"/>
                  </a:lnTo>
                  <a:lnTo>
                    <a:pt x="5785" y="681"/>
                  </a:lnTo>
                  <a:lnTo>
                    <a:pt x="5775" y="692"/>
                  </a:lnTo>
                  <a:lnTo>
                    <a:pt x="5763" y="703"/>
                  </a:lnTo>
                  <a:lnTo>
                    <a:pt x="5752" y="711"/>
                  </a:lnTo>
                  <a:lnTo>
                    <a:pt x="5742" y="719"/>
                  </a:lnTo>
                  <a:lnTo>
                    <a:pt x="5729" y="726"/>
                  </a:lnTo>
                  <a:lnTo>
                    <a:pt x="5717" y="732"/>
                  </a:lnTo>
                  <a:lnTo>
                    <a:pt x="5704" y="738"/>
                  </a:lnTo>
                  <a:lnTo>
                    <a:pt x="5691" y="744"/>
                  </a:lnTo>
                  <a:lnTo>
                    <a:pt x="5691" y="744"/>
                  </a:lnTo>
                  <a:lnTo>
                    <a:pt x="5705" y="750"/>
                  </a:lnTo>
                  <a:lnTo>
                    <a:pt x="5720" y="757"/>
                  </a:lnTo>
                  <a:lnTo>
                    <a:pt x="5734" y="764"/>
                  </a:lnTo>
                  <a:lnTo>
                    <a:pt x="5746" y="772"/>
                  </a:lnTo>
                  <a:lnTo>
                    <a:pt x="5759" y="780"/>
                  </a:lnTo>
                  <a:lnTo>
                    <a:pt x="5771" y="790"/>
                  </a:lnTo>
                  <a:lnTo>
                    <a:pt x="5783" y="800"/>
                  </a:lnTo>
                  <a:lnTo>
                    <a:pt x="5794" y="812"/>
                  </a:lnTo>
                  <a:lnTo>
                    <a:pt x="5804" y="825"/>
                  </a:lnTo>
                  <a:lnTo>
                    <a:pt x="5816" y="839"/>
                  </a:lnTo>
                  <a:lnTo>
                    <a:pt x="5826" y="855"/>
                  </a:lnTo>
                  <a:lnTo>
                    <a:pt x="5836" y="871"/>
                  </a:lnTo>
                  <a:lnTo>
                    <a:pt x="5846" y="890"/>
                  </a:lnTo>
                  <a:lnTo>
                    <a:pt x="5857" y="911"/>
                  </a:lnTo>
                  <a:lnTo>
                    <a:pt x="5867" y="933"/>
                  </a:lnTo>
                  <a:lnTo>
                    <a:pt x="5877" y="958"/>
                  </a:lnTo>
                  <a:lnTo>
                    <a:pt x="5959" y="1154"/>
                  </a:lnTo>
                  <a:lnTo>
                    <a:pt x="5965" y="1168"/>
                  </a:lnTo>
                  <a:lnTo>
                    <a:pt x="5969" y="1180"/>
                  </a:lnTo>
                  <a:lnTo>
                    <a:pt x="5973" y="1189"/>
                  </a:lnTo>
                  <a:lnTo>
                    <a:pt x="5974" y="1196"/>
                  </a:lnTo>
                  <a:lnTo>
                    <a:pt x="5976" y="1206"/>
                  </a:lnTo>
                  <a:lnTo>
                    <a:pt x="5977" y="1214"/>
                  </a:lnTo>
                  <a:close/>
                  <a:moveTo>
                    <a:pt x="6945" y="1215"/>
                  </a:moveTo>
                  <a:lnTo>
                    <a:pt x="6945" y="1219"/>
                  </a:lnTo>
                  <a:lnTo>
                    <a:pt x="6944" y="1222"/>
                  </a:lnTo>
                  <a:lnTo>
                    <a:pt x="6943" y="1226"/>
                  </a:lnTo>
                  <a:lnTo>
                    <a:pt x="6940" y="1228"/>
                  </a:lnTo>
                  <a:lnTo>
                    <a:pt x="6937" y="1230"/>
                  </a:lnTo>
                  <a:lnTo>
                    <a:pt x="6934" y="1234"/>
                  </a:lnTo>
                  <a:lnTo>
                    <a:pt x="6929" y="1235"/>
                  </a:lnTo>
                  <a:lnTo>
                    <a:pt x="6923" y="1237"/>
                  </a:lnTo>
                  <a:lnTo>
                    <a:pt x="6910" y="1240"/>
                  </a:lnTo>
                  <a:lnTo>
                    <a:pt x="6891" y="1243"/>
                  </a:lnTo>
                  <a:lnTo>
                    <a:pt x="6881" y="1244"/>
                  </a:lnTo>
                  <a:lnTo>
                    <a:pt x="6870" y="1244"/>
                  </a:lnTo>
                  <a:lnTo>
                    <a:pt x="6856" y="1245"/>
                  </a:lnTo>
                  <a:lnTo>
                    <a:pt x="6843" y="1245"/>
                  </a:lnTo>
                  <a:lnTo>
                    <a:pt x="6829" y="1245"/>
                  </a:lnTo>
                  <a:lnTo>
                    <a:pt x="6815" y="1244"/>
                  </a:lnTo>
                  <a:lnTo>
                    <a:pt x="6804" y="1244"/>
                  </a:lnTo>
                  <a:lnTo>
                    <a:pt x="6794" y="1243"/>
                  </a:lnTo>
                  <a:lnTo>
                    <a:pt x="6776" y="1240"/>
                  </a:lnTo>
                  <a:lnTo>
                    <a:pt x="6762" y="1237"/>
                  </a:lnTo>
                  <a:lnTo>
                    <a:pt x="6757" y="1235"/>
                  </a:lnTo>
                  <a:lnTo>
                    <a:pt x="6753" y="1234"/>
                  </a:lnTo>
                  <a:lnTo>
                    <a:pt x="6749" y="1230"/>
                  </a:lnTo>
                  <a:lnTo>
                    <a:pt x="6746" y="1228"/>
                  </a:lnTo>
                  <a:lnTo>
                    <a:pt x="6745" y="1226"/>
                  </a:lnTo>
                  <a:lnTo>
                    <a:pt x="6743" y="1222"/>
                  </a:lnTo>
                  <a:lnTo>
                    <a:pt x="6741" y="1219"/>
                  </a:lnTo>
                  <a:lnTo>
                    <a:pt x="6741" y="1215"/>
                  </a:lnTo>
                  <a:lnTo>
                    <a:pt x="6741" y="715"/>
                  </a:lnTo>
                  <a:lnTo>
                    <a:pt x="6741" y="701"/>
                  </a:lnTo>
                  <a:lnTo>
                    <a:pt x="6741" y="687"/>
                  </a:lnTo>
                  <a:lnTo>
                    <a:pt x="6743" y="673"/>
                  </a:lnTo>
                  <a:lnTo>
                    <a:pt x="6743" y="659"/>
                  </a:lnTo>
                  <a:lnTo>
                    <a:pt x="6743" y="646"/>
                  </a:lnTo>
                  <a:lnTo>
                    <a:pt x="6744" y="633"/>
                  </a:lnTo>
                  <a:lnTo>
                    <a:pt x="6744" y="622"/>
                  </a:lnTo>
                  <a:lnTo>
                    <a:pt x="6745" y="611"/>
                  </a:lnTo>
                  <a:lnTo>
                    <a:pt x="6744" y="611"/>
                  </a:lnTo>
                  <a:lnTo>
                    <a:pt x="6737" y="622"/>
                  </a:lnTo>
                  <a:lnTo>
                    <a:pt x="6729" y="634"/>
                  </a:lnTo>
                  <a:lnTo>
                    <a:pt x="6720" y="648"/>
                  </a:lnTo>
                  <a:lnTo>
                    <a:pt x="6711" y="663"/>
                  </a:lnTo>
                  <a:lnTo>
                    <a:pt x="6700" y="678"/>
                  </a:lnTo>
                  <a:lnTo>
                    <a:pt x="6690" y="693"/>
                  </a:lnTo>
                  <a:lnTo>
                    <a:pt x="6679" y="709"/>
                  </a:lnTo>
                  <a:lnTo>
                    <a:pt x="6667" y="724"/>
                  </a:lnTo>
                  <a:lnTo>
                    <a:pt x="6318" y="1215"/>
                  </a:lnTo>
                  <a:lnTo>
                    <a:pt x="6313" y="1223"/>
                  </a:lnTo>
                  <a:lnTo>
                    <a:pt x="6306" y="1230"/>
                  </a:lnTo>
                  <a:lnTo>
                    <a:pt x="6299" y="1235"/>
                  </a:lnTo>
                  <a:lnTo>
                    <a:pt x="6289" y="1239"/>
                  </a:lnTo>
                  <a:lnTo>
                    <a:pt x="6277" y="1241"/>
                  </a:lnTo>
                  <a:lnTo>
                    <a:pt x="6264" y="1244"/>
                  </a:lnTo>
                  <a:lnTo>
                    <a:pt x="6255" y="1244"/>
                  </a:lnTo>
                  <a:lnTo>
                    <a:pt x="6246" y="1244"/>
                  </a:lnTo>
                  <a:lnTo>
                    <a:pt x="6235" y="1245"/>
                  </a:lnTo>
                  <a:lnTo>
                    <a:pt x="6224" y="1245"/>
                  </a:lnTo>
                  <a:lnTo>
                    <a:pt x="6209" y="1245"/>
                  </a:lnTo>
                  <a:lnTo>
                    <a:pt x="6197" y="1244"/>
                  </a:lnTo>
                  <a:lnTo>
                    <a:pt x="6185" y="1244"/>
                  </a:lnTo>
                  <a:lnTo>
                    <a:pt x="6175" y="1243"/>
                  </a:lnTo>
                  <a:lnTo>
                    <a:pt x="6159" y="1240"/>
                  </a:lnTo>
                  <a:lnTo>
                    <a:pt x="6147" y="1237"/>
                  </a:lnTo>
                  <a:lnTo>
                    <a:pt x="6141" y="1235"/>
                  </a:lnTo>
                  <a:lnTo>
                    <a:pt x="6138" y="1232"/>
                  </a:lnTo>
                  <a:lnTo>
                    <a:pt x="6134" y="1230"/>
                  </a:lnTo>
                  <a:lnTo>
                    <a:pt x="6132" y="1228"/>
                  </a:lnTo>
                  <a:lnTo>
                    <a:pt x="6128" y="1221"/>
                  </a:lnTo>
                  <a:lnTo>
                    <a:pt x="6128" y="1214"/>
                  </a:lnTo>
                  <a:lnTo>
                    <a:pt x="6128" y="317"/>
                  </a:lnTo>
                  <a:lnTo>
                    <a:pt x="6128" y="313"/>
                  </a:lnTo>
                  <a:lnTo>
                    <a:pt x="6130" y="309"/>
                  </a:lnTo>
                  <a:lnTo>
                    <a:pt x="6131" y="307"/>
                  </a:lnTo>
                  <a:lnTo>
                    <a:pt x="6133" y="304"/>
                  </a:lnTo>
                  <a:lnTo>
                    <a:pt x="6136" y="301"/>
                  </a:lnTo>
                  <a:lnTo>
                    <a:pt x="6140" y="299"/>
                  </a:lnTo>
                  <a:lnTo>
                    <a:pt x="6144" y="297"/>
                  </a:lnTo>
                  <a:lnTo>
                    <a:pt x="6150" y="294"/>
                  </a:lnTo>
                  <a:lnTo>
                    <a:pt x="6164" y="291"/>
                  </a:lnTo>
                  <a:lnTo>
                    <a:pt x="6182" y="289"/>
                  </a:lnTo>
                  <a:lnTo>
                    <a:pt x="6192" y="289"/>
                  </a:lnTo>
                  <a:lnTo>
                    <a:pt x="6203" y="288"/>
                  </a:lnTo>
                  <a:lnTo>
                    <a:pt x="6216" y="288"/>
                  </a:lnTo>
                  <a:lnTo>
                    <a:pt x="6231" y="288"/>
                  </a:lnTo>
                  <a:lnTo>
                    <a:pt x="6244" y="288"/>
                  </a:lnTo>
                  <a:lnTo>
                    <a:pt x="6258" y="288"/>
                  </a:lnTo>
                  <a:lnTo>
                    <a:pt x="6269" y="289"/>
                  </a:lnTo>
                  <a:lnTo>
                    <a:pt x="6280" y="289"/>
                  </a:lnTo>
                  <a:lnTo>
                    <a:pt x="6298" y="291"/>
                  </a:lnTo>
                  <a:lnTo>
                    <a:pt x="6312" y="294"/>
                  </a:lnTo>
                  <a:lnTo>
                    <a:pt x="6316" y="297"/>
                  </a:lnTo>
                  <a:lnTo>
                    <a:pt x="6321" y="299"/>
                  </a:lnTo>
                  <a:lnTo>
                    <a:pt x="6325" y="301"/>
                  </a:lnTo>
                  <a:lnTo>
                    <a:pt x="6327" y="304"/>
                  </a:lnTo>
                  <a:lnTo>
                    <a:pt x="6330" y="307"/>
                  </a:lnTo>
                  <a:lnTo>
                    <a:pt x="6331" y="309"/>
                  </a:lnTo>
                  <a:lnTo>
                    <a:pt x="6332" y="313"/>
                  </a:lnTo>
                  <a:lnTo>
                    <a:pt x="6332" y="317"/>
                  </a:lnTo>
                  <a:lnTo>
                    <a:pt x="6332" y="820"/>
                  </a:lnTo>
                  <a:lnTo>
                    <a:pt x="6332" y="831"/>
                  </a:lnTo>
                  <a:lnTo>
                    <a:pt x="6332" y="844"/>
                  </a:lnTo>
                  <a:lnTo>
                    <a:pt x="6332" y="856"/>
                  </a:lnTo>
                  <a:lnTo>
                    <a:pt x="6331" y="870"/>
                  </a:lnTo>
                  <a:lnTo>
                    <a:pt x="6331" y="882"/>
                  </a:lnTo>
                  <a:lnTo>
                    <a:pt x="6331" y="895"/>
                  </a:lnTo>
                  <a:lnTo>
                    <a:pt x="6330" y="908"/>
                  </a:lnTo>
                  <a:lnTo>
                    <a:pt x="6329" y="921"/>
                  </a:lnTo>
                  <a:lnTo>
                    <a:pt x="6331" y="921"/>
                  </a:lnTo>
                  <a:lnTo>
                    <a:pt x="6338" y="910"/>
                  </a:lnTo>
                  <a:lnTo>
                    <a:pt x="6346" y="896"/>
                  </a:lnTo>
                  <a:lnTo>
                    <a:pt x="6355" y="882"/>
                  </a:lnTo>
                  <a:lnTo>
                    <a:pt x="6364" y="867"/>
                  </a:lnTo>
                  <a:lnTo>
                    <a:pt x="6374" y="853"/>
                  </a:lnTo>
                  <a:lnTo>
                    <a:pt x="6384" y="838"/>
                  </a:lnTo>
                  <a:lnTo>
                    <a:pt x="6395" y="822"/>
                  </a:lnTo>
                  <a:lnTo>
                    <a:pt x="6406" y="807"/>
                  </a:lnTo>
                  <a:lnTo>
                    <a:pt x="6755" y="316"/>
                  </a:lnTo>
                  <a:lnTo>
                    <a:pt x="6761" y="309"/>
                  </a:lnTo>
                  <a:lnTo>
                    <a:pt x="6766" y="302"/>
                  </a:lnTo>
                  <a:lnTo>
                    <a:pt x="6774" y="298"/>
                  </a:lnTo>
                  <a:lnTo>
                    <a:pt x="6783" y="294"/>
                  </a:lnTo>
                  <a:lnTo>
                    <a:pt x="6795" y="291"/>
                  </a:lnTo>
                  <a:lnTo>
                    <a:pt x="6810" y="289"/>
                  </a:lnTo>
                  <a:lnTo>
                    <a:pt x="6818" y="288"/>
                  </a:lnTo>
                  <a:lnTo>
                    <a:pt x="6827" y="288"/>
                  </a:lnTo>
                  <a:lnTo>
                    <a:pt x="6837" y="288"/>
                  </a:lnTo>
                  <a:lnTo>
                    <a:pt x="6849" y="288"/>
                  </a:lnTo>
                  <a:lnTo>
                    <a:pt x="6863" y="288"/>
                  </a:lnTo>
                  <a:lnTo>
                    <a:pt x="6876" y="288"/>
                  </a:lnTo>
                  <a:lnTo>
                    <a:pt x="6887" y="289"/>
                  </a:lnTo>
                  <a:lnTo>
                    <a:pt x="6896" y="289"/>
                  </a:lnTo>
                  <a:lnTo>
                    <a:pt x="6913" y="291"/>
                  </a:lnTo>
                  <a:lnTo>
                    <a:pt x="6926" y="294"/>
                  </a:lnTo>
                  <a:lnTo>
                    <a:pt x="6930" y="297"/>
                  </a:lnTo>
                  <a:lnTo>
                    <a:pt x="6935" y="299"/>
                  </a:lnTo>
                  <a:lnTo>
                    <a:pt x="6938" y="301"/>
                  </a:lnTo>
                  <a:lnTo>
                    <a:pt x="6940" y="304"/>
                  </a:lnTo>
                  <a:lnTo>
                    <a:pt x="6943" y="307"/>
                  </a:lnTo>
                  <a:lnTo>
                    <a:pt x="6944" y="310"/>
                  </a:lnTo>
                  <a:lnTo>
                    <a:pt x="6945" y="314"/>
                  </a:lnTo>
                  <a:lnTo>
                    <a:pt x="6945" y="317"/>
                  </a:lnTo>
                  <a:lnTo>
                    <a:pt x="6945" y="1215"/>
                  </a:lnTo>
                  <a:close/>
                  <a:moveTo>
                    <a:pt x="7981" y="1215"/>
                  </a:moveTo>
                  <a:lnTo>
                    <a:pt x="7981" y="1219"/>
                  </a:lnTo>
                  <a:lnTo>
                    <a:pt x="7980" y="1222"/>
                  </a:lnTo>
                  <a:lnTo>
                    <a:pt x="7978" y="1226"/>
                  </a:lnTo>
                  <a:lnTo>
                    <a:pt x="7975" y="1228"/>
                  </a:lnTo>
                  <a:lnTo>
                    <a:pt x="7973" y="1230"/>
                  </a:lnTo>
                  <a:lnTo>
                    <a:pt x="7970" y="1234"/>
                  </a:lnTo>
                  <a:lnTo>
                    <a:pt x="7965" y="1235"/>
                  </a:lnTo>
                  <a:lnTo>
                    <a:pt x="7959" y="1237"/>
                  </a:lnTo>
                  <a:lnTo>
                    <a:pt x="7946" y="1240"/>
                  </a:lnTo>
                  <a:lnTo>
                    <a:pt x="7927" y="1243"/>
                  </a:lnTo>
                  <a:lnTo>
                    <a:pt x="7917" y="1244"/>
                  </a:lnTo>
                  <a:lnTo>
                    <a:pt x="7906" y="1244"/>
                  </a:lnTo>
                  <a:lnTo>
                    <a:pt x="7892" y="1245"/>
                  </a:lnTo>
                  <a:lnTo>
                    <a:pt x="7879" y="1245"/>
                  </a:lnTo>
                  <a:lnTo>
                    <a:pt x="7864" y="1245"/>
                  </a:lnTo>
                  <a:lnTo>
                    <a:pt x="7851" y="1244"/>
                  </a:lnTo>
                  <a:lnTo>
                    <a:pt x="7840" y="1244"/>
                  </a:lnTo>
                  <a:lnTo>
                    <a:pt x="7829" y="1243"/>
                  </a:lnTo>
                  <a:lnTo>
                    <a:pt x="7811" y="1240"/>
                  </a:lnTo>
                  <a:lnTo>
                    <a:pt x="7798" y="1237"/>
                  </a:lnTo>
                  <a:lnTo>
                    <a:pt x="7793" y="1235"/>
                  </a:lnTo>
                  <a:lnTo>
                    <a:pt x="7789" y="1234"/>
                  </a:lnTo>
                  <a:lnTo>
                    <a:pt x="7785" y="1230"/>
                  </a:lnTo>
                  <a:lnTo>
                    <a:pt x="7782" y="1228"/>
                  </a:lnTo>
                  <a:lnTo>
                    <a:pt x="7780" y="1226"/>
                  </a:lnTo>
                  <a:lnTo>
                    <a:pt x="7779" y="1222"/>
                  </a:lnTo>
                  <a:lnTo>
                    <a:pt x="7777" y="1219"/>
                  </a:lnTo>
                  <a:lnTo>
                    <a:pt x="7777" y="1215"/>
                  </a:lnTo>
                  <a:lnTo>
                    <a:pt x="7777" y="715"/>
                  </a:lnTo>
                  <a:lnTo>
                    <a:pt x="7777" y="701"/>
                  </a:lnTo>
                  <a:lnTo>
                    <a:pt x="7777" y="687"/>
                  </a:lnTo>
                  <a:lnTo>
                    <a:pt x="7777" y="673"/>
                  </a:lnTo>
                  <a:lnTo>
                    <a:pt x="7779" y="659"/>
                  </a:lnTo>
                  <a:lnTo>
                    <a:pt x="7779" y="646"/>
                  </a:lnTo>
                  <a:lnTo>
                    <a:pt x="7780" y="633"/>
                  </a:lnTo>
                  <a:lnTo>
                    <a:pt x="7780" y="622"/>
                  </a:lnTo>
                  <a:lnTo>
                    <a:pt x="7781" y="611"/>
                  </a:lnTo>
                  <a:lnTo>
                    <a:pt x="7779" y="611"/>
                  </a:lnTo>
                  <a:lnTo>
                    <a:pt x="7773" y="622"/>
                  </a:lnTo>
                  <a:lnTo>
                    <a:pt x="7765" y="634"/>
                  </a:lnTo>
                  <a:lnTo>
                    <a:pt x="7756" y="648"/>
                  </a:lnTo>
                  <a:lnTo>
                    <a:pt x="7747" y="663"/>
                  </a:lnTo>
                  <a:lnTo>
                    <a:pt x="7736" y="678"/>
                  </a:lnTo>
                  <a:lnTo>
                    <a:pt x="7725" y="693"/>
                  </a:lnTo>
                  <a:lnTo>
                    <a:pt x="7715" y="709"/>
                  </a:lnTo>
                  <a:lnTo>
                    <a:pt x="7703" y="724"/>
                  </a:lnTo>
                  <a:lnTo>
                    <a:pt x="7354" y="1215"/>
                  </a:lnTo>
                  <a:lnTo>
                    <a:pt x="7349" y="1223"/>
                  </a:lnTo>
                  <a:lnTo>
                    <a:pt x="7342" y="1230"/>
                  </a:lnTo>
                  <a:lnTo>
                    <a:pt x="7334" y="1235"/>
                  </a:lnTo>
                  <a:lnTo>
                    <a:pt x="7325" y="1239"/>
                  </a:lnTo>
                  <a:lnTo>
                    <a:pt x="7313" y="1241"/>
                  </a:lnTo>
                  <a:lnTo>
                    <a:pt x="7299" y="1244"/>
                  </a:lnTo>
                  <a:lnTo>
                    <a:pt x="7291" y="1244"/>
                  </a:lnTo>
                  <a:lnTo>
                    <a:pt x="7282" y="1244"/>
                  </a:lnTo>
                  <a:lnTo>
                    <a:pt x="7271" y="1245"/>
                  </a:lnTo>
                  <a:lnTo>
                    <a:pt x="7260" y="1245"/>
                  </a:lnTo>
                  <a:lnTo>
                    <a:pt x="7245" y="1245"/>
                  </a:lnTo>
                  <a:lnTo>
                    <a:pt x="7233" y="1244"/>
                  </a:lnTo>
                  <a:lnTo>
                    <a:pt x="7221" y="1244"/>
                  </a:lnTo>
                  <a:lnTo>
                    <a:pt x="7211" y="1243"/>
                  </a:lnTo>
                  <a:lnTo>
                    <a:pt x="7194" y="1240"/>
                  </a:lnTo>
                  <a:lnTo>
                    <a:pt x="7183" y="1237"/>
                  </a:lnTo>
                  <a:lnTo>
                    <a:pt x="7177" y="1235"/>
                  </a:lnTo>
                  <a:lnTo>
                    <a:pt x="7174" y="1232"/>
                  </a:lnTo>
                  <a:lnTo>
                    <a:pt x="7170" y="1230"/>
                  </a:lnTo>
                  <a:lnTo>
                    <a:pt x="7168" y="1228"/>
                  </a:lnTo>
                  <a:lnTo>
                    <a:pt x="7164" y="1221"/>
                  </a:lnTo>
                  <a:lnTo>
                    <a:pt x="7163" y="1214"/>
                  </a:lnTo>
                  <a:lnTo>
                    <a:pt x="7163" y="317"/>
                  </a:lnTo>
                  <a:lnTo>
                    <a:pt x="7164" y="313"/>
                  </a:lnTo>
                  <a:lnTo>
                    <a:pt x="7166" y="309"/>
                  </a:lnTo>
                  <a:lnTo>
                    <a:pt x="7167" y="307"/>
                  </a:lnTo>
                  <a:lnTo>
                    <a:pt x="7169" y="304"/>
                  </a:lnTo>
                  <a:lnTo>
                    <a:pt x="7171" y="301"/>
                  </a:lnTo>
                  <a:lnTo>
                    <a:pt x="7176" y="299"/>
                  </a:lnTo>
                  <a:lnTo>
                    <a:pt x="7180" y="297"/>
                  </a:lnTo>
                  <a:lnTo>
                    <a:pt x="7186" y="294"/>
                  </a:lnTo>
                  <a:lnTo>
                    <a:pt x="7200" y="291"/>
                  </a:lnTo>
                  <a:lnTo>
                    <a:pt x="7217" y="289"/>
                  </a:lnTo>
                  <a:lnTo>
                    <a:pt x="7228" y="289"/>
                  </a:lnTo>
                  <a:lnTo>
                    <a:pt x="7239" y="288"/>
                  </a:lnTo>
                  <a:lnTo>
                    <a:pt x="7252" y="288"/>
                  </a:lnTo>
                  <a:lnTo>
                    <a:pt x="7267" y="288"/>
                  </a:lnTo>
                  <a:lnTo>
                    <a:pt x="7280" y="288"/>
                  </a:lnTo>
                  <a:lnTo>
                    <a:pt x="7294" y="288"/>
                  </a:lnTo>
                  <a:lnTo>
                    <a:pt x="7305" y="289"/>
                  </a:lnTo>
                  <a:lnTo>
                    <a:pt x="7316" y="289"/>
                  </a:lnTo>
                  <a:lnTo>
                    <a:pt x="7333" y="291"/>
                  </a:lnTo>
                  <a:lnTo>
                    <a:pt x="7346" y="294"/>
                  </a:lnTo>
                  <a:lnTo>
                    <a:pt x="7352" y="297"/>
                  </a:lnTo>
                  <a:lnTo>
                    <a:pt x="7357" y="299"/>
                  </a:lnTo>
                  <a:lnTo>
                    <a:pt x="7360" y="301"/>
                  </a:lnTo>
                  <a:lnTo>
                    <a:pt x="7363" y="304"/>
                  </a:lnTo>
                  <a:lnTo>
                    <a:pt x="7366" y="307"/>
                  </a:lnTo>
                  <a:lnTo>
                    <a:pt x="7367" y="309"/>
                  </a:lnTo>
                  <a:lnTo>
                    <a:pt x="7368" y="313"/>
                  </a:lnTo>
                  <a:lnTo>
                    <a:pt x="7368" y="317"/>
                  </a:lnTo>
                  <a:lnTo>
                    <a:pt x="7368" y="820"/>
                  </a:lnTo>
                  <a:lnTo>
                    <a:pt x="7368" y="831"/>
                  </a:lnTo>
                  <a:lnTo>
                    <a:pt x="7368" y="844"/>
                  </a:lnTo>
                  <a:lnTo>
                    <a:pt x="7368" y="856"/>
                  </a:lnTo>
                  <a:lnTo>
                    <a:pt x="7367" y="870"/>
                  </a:lnTo>
                  <a:lnTo>
                    <a:pt x="7367" y="882"/>
                  </a:lnTo>
                  <a:lnTo>
                    <a:pt x="7366" y="895"/>
                  </a:lnTo>
                  <a:lnTo>
                    <a:pt x="7366" y="908"/>
                  </a:lnTo>
                  <a:lnTo>
                    <a:pt x="7365" y="921"/>
                  </a:lnTo>
                  <a:lnTo>
                    <a:pt x="7367" y="921"/>
                  </a:lnTo>
                  <a:lnTo>
                    <a:pt x="7374" y="910"/>
                  </a:lnTo>
                  <a:lnTo>
                    <a:pt x="7382" y="896"/>
                  </a:lnTo>
                  <a:lnTo>
                    <a:pt x="7390" y="882"/>
                  </a:lnTo>
                  <a:lnTo>
                    <a:pt x="7400" y="867"/>
                  </a:lnTo>
                  <a:lnTo>
                    <a:pt x="7410" y="853"/>
                  </a:lnTo>
                  <a:lnTo>
                    <a:pt x="7420" y="838"/>
                  </a:lnTo>
                  <a:lnTo>
                    <a:pt x="7431" y="822"/>
                  </a:lnTo>
                  <a:lnTo>
                    <a:pt x="7442" y="807"/>
                  </a:lnTo>
                  <a:lnTo>
                    <a:pt x="7791" y="316"/>
                  </a:lnTo>
                  <a:lnTo>
                    <a:pt x="7797" y="309"/>
                  </a:lnTo>
                  <a:lnTo>
                    <a:pt x="7802" y="302"/>
                  </a:lnTo>
                  <a:lnTo>
                    <a:pt x="7809" y="298"/>
                  </a:lnTo>
                  <a:lnTo>
                    <a:pt x="7819" y="294"/>
                  </a:lnTo>
                  <a:lnTo>
                    <a:pt x="7831" y="291"/>
                  </a:lnTo>
                  <a:lnTo>
                    <a:pt x="7844" y="289"/>
                  </a:lnTo>
                  <a:lnTo>
                    <a:pt x="7854" y="288"/>
                  </a:lnTo>
                  <a:lnTo>
                    <a:pt x="7863" y="288"/>
                  </a:lnTo>
                  <a:lnTo>
                    <a:pt x="7873" y="288"/>
                  </a:lnTo>
                  <a:lnTo>
                    <a:pt x="7884" y="288"/>
                  </a:lnTo>
                  <a:lnTo>
                    <a:pt x="7899" y="288"/>
                  </a:lnTo>
                  <a:lnTo>
                    <a:pt x="7912" y="288"/>
                  </a:lnTo>
                  <a:lnTo>
                    <a:pt x="7923" y="289"/>
                  </a:lnTo>
                  <a:lnTo>
                    <a:pt x="7932" y="289"/>
                  </a:lnTo>
                  <a:lnTo>
                    <a:pt x="7949" y="291"/>
                  </a:lnTo>
                  <a:lnTo>
                    <a:pt x="7962" y="294"/>
                  </a:lnTo>
                  <a:lnTo>
                    <a:pt x="7966" y="297"/>
                  </a:lnTo>
                  <a:lnTo>
                    <a:pt x="7971" y="299"/>
                  </a:lnTo>
                  <a:lnTo>
                    <a:pt x="7974" y="301"/>
                  </a:lnTo>
                  <a:lnTo>
                    <a:pt x="7976" y="304"/>
                  </a:lnTo>
                  <a:lnTo>
                    <a:pt x="7979" y="307"/>
                  </a:lnTo>
                  <a:lnTo>
                    <a:pt x="7980" y="310"/>
                  </a:lnTo>
                  <a:lnTo>
                    <a:pt x="7981" y="314"/>
                  </a:lnTo>
                  <a:lnTo>
                    <a:pt x="7981" y="317"/>
                  </a:lnTo>
                  <a:lnTo>
                    <a:pt x="7981" y="1215"/>
                  </a:lnTo>
                  <a:close/>
                  <a:moveTo>
                    <a:pt x="7863" y="38"/>
                  </a:moveTo>
                  <a:lnTo>
                    <a:pt x="7862" y="57"/>
                  </a:lnTo>
                  <a:lnTo>
                    <a:pt x="7858" y="77"/>
                  </a:lnTo>
                  <a:lnTo>
                    <a:pt x="7854" y="95"/>
                  </a:lnTo>
                  <a:lnTo>
                    <a:pt x="7848" y="115"/>
                  </a:lnTo>
                  <a:lnTo>
                    <a:pt x="7843" y="124"/>
                  </a:lnTo>
                  <a:lnTo>
                    <a:pt x="7839" y="133"/>
                  </a:lnTo>
                  <a:lnTo>
                    <a:pt x="7834" y="141"/>
                  </a:lnTo>
                  <a:lnTo>
                    <a:pt x="7829" y="149"/>
                  </a:lnTo>
                  <a:lnTo>
                    <a:pt x="7822" y="158"/>
                  </a:lnTo>
                  <a:lnTo>
                    <a:pt x="7815" y="165"/>
                  </a:lnTo>
                  <a:lnTo>
                    <a:pt x="7808" y="173"/>
                  </a:lnTo>
                  <a:lnTo>
                    <a:pt x="7800" y="180"/>
                  </a:lnTo>
                  <a:lnTo>
                    <a:pt x="7791" y="186"/>
                  </a:lnTo>
                  <a:lnTo>
                    <a:pt x="7782" y="193"/>
                  </a:lnTo>
                  <a:lnTo>
                    <a:pt x="7772" y="199"/>
                  </a:lnTo>
                  <a:lnTo>
                    <a:pt x="7761" y="205"/>
                  </a:lnTo>
                  <a:lnTo>
                    <a:pt x="7750" y="210"/>
                  </a:lnTo>
                  <a:lnTo>
                    <a:pt x="7739" y="216"/>
                  </a:lnTo>
                  <a:lnTo>
                    <a:pt x="7726" y="221"/>
                  </a:lnTo>
                  <a:lnTo>
                    <a:pt x="7713" y="225"/>
                  </a:lnTo>
                  <a:lnTo>
                    <a:pt x="7699" y="229"/>
                  </a:lnTo>
                  <a:lnTo>
                    <a:pt x="7684" y="232"/>
                  </a:lnTo>
                  <a:lnTo>
                    <a:pt x="7669" y="235"/>
                  </a:lnTo>
                  <a:lnTo>
                    <a:pt x="7652" y="238"/>
                  </a:lnTo>
                  <a:lnTo>
                    <a:pt x="7636" y="240"/>
                  </a:lnTo>
                  <a:lnTo>
                    <a:pt x="7618" y="241"/>
                  </a:lnTo>
                  <a:lnTo>
                    <a:pt x="7600" y="242"/>
                  </a:lnTo>
                  <a:lnTo>
                    <a:pt x="7581" y="242"/>
                  </a:lnTo>
                  <a:lnTo>
                    <a:pt x="7544" y="241"/>
                  </a:lnTo>
                  <a:lnTo>
                    <a:pt x="7510" y="238"/>
                  </a:lnTo>
                  <a:lnTo>
                    <a:pt x="7494" y="235"/>
                  </a:lnTo>
                  <a:lnTo>
                    <a:pt x="7479" y="233"/>
                  </a:lnTo>
                  <a:lnTo>
                    <a:pt x="7465" y="230"/>
                  </a:lnTo>
                  <a:lnTo>
                    <a:pt x="7451" y="226"/>
                  </a:lnTo>
                  <a:lnTo>
                    <a:pt x="7425" y="218"/>
                  </a:lnTo>
                  <a:lnTo>
                    <a:pt x="7402" y="208"/>
                  </a:lnTo>
                  <a:lnTo>
                    <a:pt x="7392" y="202"/>
                  </a:lnTo>
                  <a:lnTo>
                    <a:pt x="7382" y="197"/>
                  </a:lnTo>
                  <a:lnTo>
                    <a:pt x="7373" y="191"/>
                  </a:lnTo>
                  <a:lnTo>
                    <a:pt x="7363" y="184"/>
                  </a:lnTo>
                  <a:lnTo>
                    <a:pt x="7355" y="177"/>
                  </a:lnTo>
                  <a:lnTo>
                    <a:pt x="7348" y="171"/>
                  </a:lnTo>
                  <a:lnTo>
                    <a:pt x="7341" y="163"/>
                  </a:lnTo>
                  <a:lnTo>
                    <a:pt x="7334" y="155"/>
                  </a:lnTo>
                  <a:lnTo>
                    <a:pt x="7328" y="147"/>
                  </a:lnTo>
                  <a:lnTo>
                    <a:pt x="7324" y="138"/>
                  </a:lnTo>
                  <a:lnTo>
                    <a:pt x="7318" y="130"/>
                  </a:lnTo>
                  <a:lnTo>
                    <a:pt x="7315" y="119"/>
                  </a:lnTo>
                  <a:lnTo>
                    <a:pt x="7308" y="100"/>
                  </a:lnTo>
                  <a:lnTo>
                    <a:pt x="7303" y="81"/>
                  </a:lnTo>
                  <a:lnTo>
                    <a:pt x="7300" y="59"/>
                  </a:lnTo>
                  <a:lnTo>
                    <a:pt x="7299" y="38"/>
                  </a:lnTo>
                  <a:lnTo>
                    <a:pt x="7299" y="32"/>
                  </a:lnTo>
                  <a:lnTo>
                    <a:pt x="7300" y="27"/>
                  </a:lnTo>
                  <a:lnTo>
                    <a:pt x="7301" y="23"/>
                  </a:lnTo>
                  <a:lnTo>
                    <a:pt x="7303" y="19"/>
                  </a:lnTo>
                  <a:lnTo>
                    <a:pt x="7305" y="16"/>
                  </a:lnTo>
                  <a:lnTo>
                    <a:pt x="7309" y="14"/>
                  </a:lnTo>
                  <a:lnTo>
                    <a:pt x="7312" y="10"/>
                  </a:lnTo>
                  <a:lnTo>
                    <a:pt x="7318" y="8"/>
                  </a:lnTo>
                  <a:lnTo>
                    <a:pt x="7329" y="5"/>
                  </a:lnTo>
                  <a:lnTo>
                    <a:pt x="7345" y="2"/>
                  </a:lnTo>
                  <a:lnTo>
                    <a:pt x="7354" y="1"/>
                  </a:lnTo>
                  <a:lnTo>
                    <a:pt x="7365" y="0"/>
                  </a:lnTo>
                  <a:lnTo>
                    <a:pt x="7376" y="0"/>
                  </a:lnTo>
                  <a:lnTo>
                    <a:pt x="7388" y="0"/>
                  </a:lnTo>
                  <a:lnTo>
                    <a:pt x="7401" y="0"/>
                  </a:lnTo>
                  <a:lnTo>
                    <a:pt x="7411" y="0"/>
                  </a:lnTo>
                  <a:lnTo>
                    <a:pt x="7421" y="1"/>
                  </a:lnTo>
                  <a:lnTo>
                    <a:pt x="7429" y="2"/>
                  </a:lnTo>
                  <a:lnTo>
                    <a:pt x="7444" y="5"/>
                  </a:lnTo>
                  <a:lnTo>
                    <a:pt x="7454" y="9"/>
                  </a:lnTo>
                  <a:lnTo>
                    <a:pt x="7459" y="11"/>
                  </a:lnTo>
                  <a:lnTo>
                    <a:pt x="7462" y="14"/>
                  </a:lnTo>
                  <a:lnTo>
                    <a:pt x="7465" y="17"/>
                  </a:lnTo>
                  <a:lnTo>
                    <a:pt x="7467" y="20"/>
                  </a:lnTo>
                  <a:lnTo>
                    <a:pt x="7469" y="27"/>
                  </a:lnTo>
                  <a:lnTo>
                    <a:pt x="7470" y="36"/>
                  </a:lnTo>
                  <a:lnTo>
                    <a:pt x="7470" y="45"/>
                  </a:lnTo>
                  <a:lnTo>
                    <a:pt x="7473" y="53"/>
                  </a:lnTo>
                  <a:lnTo>
                    <a:pt x="7475" y="61"/>
                  </a:lnTo>
                  <a:lnTo>
                    <a:pt x="7477" y="69"/>
                  </a:lnTo>
                  <a:lnTo>
                    <a:pt x="7482" y="77"/>
                  </a:lnTo>
                  <a:lnTo>
                    <a:pt x="7486" y="84"/>
                  </a:lnTo>
                  <a:lnTo>
                    <a:pt x="7493" y="91"/>
                  </a:lnTo>
                  <a:lnTo>
                    <a:pt x="7499" y="97"/>
                  </a:lnTo>
                  <a:lnTo>
                    <a:pt x="7507" y="101"/>
                  </a:lnTo>
                  <a:lnTo>
                    <a:pt x="7516" y="107"/>
                  </a:lnTo>
                  <a:lnTo>
                    <a:pt x="7525" y="111"/>
                  </a:lnTo>
                  <a:lnTo>
                    <a:pt x="7534" y="115"/>
                  </a:lnTo>
                  <a:lnTo>
                    <a:pt x="7545" y="118"/>
                  </a:lnTo>
                  <a:lnTo>
                    <a:pt x="7557" y="121"/>
                  </a:lnTo>
                  <a:lnTo>
                    <a:pt x="7569" y="122"/>
                  </a:lnTo>
                  <a:lnTo>
                    <a:pt x="7581" y="123"/>
                  </a:lnTo>
                  <a:lnTo>
                    <a:pt x="7593" y="122"/>
                  </a:lnTo>
                  <a:lnTo>
                    <a:pt x="7605" y="121"/>
                  </a:lnTo>
                  <a:lnTo>
                    <a:pt x="7616" y="118"/>
                  </a:lnTo>
                  <a:lnTo>
                    <a:pt x="7626" y="115"/>
                  </a:lnTo>
                  <a:lnTo>
                    <a:pt x="7636" y="111"/>
                  </a:lnTo>
                  <a:lnTo>
                    <a:pt x="7645" y="107"/>
                  </a:lnTo>
                  <a:lnTo>
                    <a:pt x="7653" y="102"/>
                  </a:lnTo>
                  <a:lnTo>
                    <a:pt x="7661" y="97"/>
                  </a:lnTo>
                  <a:lnTo>
                    <a:pt x="7667" y="91"/>
                  </a:lnTo>
                  <a:lnTo>
                    <a:pt x="7674" y="84"/>
                  </a:lnTo>
                  <a:lnTo>
                    <a:pt x="7678" y="77"/>
                  </a:lnTo>
                  <a:lnTo>
                    <a:pt x="7683" y="70"/>
                  </a:lnTo>
                  <a:lnTo>
                    <a:pt x="7685" y="61"/>
                  </a:lnTo>
                  <a:lnTo>
                    <a:pt x="7688" y="53"/>
                  </a:lnTo>
                  <a:lnTo>
                    <a:pt x="7690" y="44"/>
                  </a:lnTo>
                  <a:lnTo>
                    <a:pt x="7690" y="35"/>
                  </a:lnTo>
                  <a:lnTo>
                    <a:pt x="7691" y="27"/>
                  </a:lnTo>
                  <a:lnTo>
                    <a:pt x="7693" y="19"/>
                  </a:lnTo>
                  <a:lnTo>
                    <a:pt x="7694" y="17"/>
                  </a:lnTo>
                  <a:lnTo>
                    <a:pt x="7698" y="14"/>
                  </a:lnTo>
                  <a:lnTo>
                    <a:pt x="7701" y="11"/>
                  </a:lnTo>
                  <a:lnTo>
                    <a:pt x="7705" y="9"/>
                  </a:lnTo>
                  <a:lnTo>
                    <a:pt x="7716" y="5"/>
                  </a:lnTo>
                  <a:lnTo>
                    <a:pt x="7728" y="2"/>
                  </a:lnTo>
                  <a:lnTo>
                    <a:pt x="7738" y="1"/>
                  </a:lnTo>
                  <a:lnTo>
                    <a:pt x="7747" y="0"/>
                  </a:lnTo>
                  <a:lnTo>
                    <a:pt x="7756" y="0"/>
                  </a:lnTo>
                  <a:lnTo>
                    <a:pt x="7767" y="0"/>
                  </a:lnTo>
                  <a:lnTo>
                    <a:pt x="7781" y="0"/>
                  </a:lnTo>
                  <a:lnTo>
                    <a:pt x="7793" y="0"/>
                  </a:lnTo>
                  <a:lnTo>
                    <a:pt x="7804" y="1"/>
                  </a:lnTo>
                  <a:lnTo>
                    <a:pt x="7814" y="2"/>
                  </a:lnTo>
                  <a:lnTo>
                    <a:pt x="7830" y="5"/>
                  </a:lnTo>
                  <a:lnTo>
                    <a:pt x="7843" y="8"/>
                  </a:lnTo>
                  <a:lnTo>
                    <a:pt x="7848" y="10"/>
                  </a:lnTo>
                  <a:lnTo>
                    <a:pt x="7852" y="14"/>
                  </a:lnTo>
                  <a:lnTo>
                    <a:pt x="7856" y="16"/>
                  </a:lnTo>
                  <a:lnTo>
                    <a:pt x="7858" y="19"/>
                  </a:lnTo>
                  <a:lnTo>
                    <a:pt x="7859" y="23"/>
                  </a:lnTo>
                  <a:lnTo>
                    <a:pt x="7862" y="27"/>
                  </a:lnTo>
                  <a:lnTo>
                    <a:pt x="7862" y="32"/>
                  </a:lnTo>
                  <a:lnTo>
                    <a:pt x="7863" y="38"/>
                  </a:lnTo>
                  <a:close/>
                  <a:moveTo>
                    <a:pt x="9341" y="1215"/>
                  </a:moveTo>
                  <a:lnTo>
                    <a:pt x="9341" y="1219"/>
                  </a:lnTo>
                  <a:lnTo>
                    <a:pt x="9340" y="1222"/>
                  </a:lnTo>
                  <a:lnTo>
                    <a:pt x="9339" y="1226"/>
                  </a:lnTo>
                  <a:lnTo>
                    <a:pt x="9336" y="1228"/>
                  </a:lnTo>
                  <a:lnTo>
                    <a:pt x="9333" y="1230"/>
                  </a:lnTo>
                  <a:lnTo>
                    <a:pt x="9330" y="1234"/>
                  </a:lnTo>
                  <a:lnTo>
                    <a:pt x="9325" y="1235"/>
                  </a:lnTo>
                  <a:lnTo>
                    <a:pt x="9319" y="1237"/>
                  </a:lnTo>
                  <a:lnTo>
                    <a:pt x="9306" y="1240"/>
                  </a:lnTo>
                  <a:lnTo>
                    <a:pt x="9289" y="1243"/>
                  </a:lnTo>
                  <a:lnTo>
                    <a:pt x="9278" y="1244"/>
                  </a:lnTo>
                  <a:lnTo>
                    <a:pt x="9266" y="1244"/>
                  </a:lnTo>
                  <a:lnTo>
                    <a:pt x="9253" y="1245"/>
                  </a:lnTo>
                  <a:lnTo>
                    <a:pt x="9239" y="1245"/>
                  </a:lnTo>
                  <a:lnTo>
                    <a:pt x="9225" y="1245"/>
                  </a:lnTo>
                  <a:lnTo>
                    <a:pt x="9212" y="1244"/>
                  </a:lnTo>
                  <a:lnTo>
                    <a:pt x="9200" y="1244"/>
                  </a:lnTo>
                  <a:lnTo>
                    <a:pt x="9190" y="1243"/>
                  </a:lnTo>
                  <a:lnTo>
                    <a:pt x="9173" y="1240"/>
                  </a:lnTo>
                  <a:lnTo>
                    <a:pt x="9159" y="1237"/>
                  </a:lnTo>
                  <a:lnTo>
                    <a:pt x="9153" y="1235"/>
                  </a:lnTo>
                  <a:lnTo>
                    <a:pt x="9149" y="1234"/>
                  </a:lnTo>
                  <a:lnTo>
                    <a:pt x="9144" y="1230"/>
                  </a:lnTo>
                  <a:lnTo>
                    <a:pt x="9142" y="1228"/>
                  </a:lnTo>
                  <a:lnTo>
                    <a:pt x="9140" y="1226"/>
                  </a:lnTo>
                  <a:lnTo>
                    <a:pt x="9139" y="1222"/>
                  </a:lnTo>
                  <a:lnTo>
                    <a:pt x="9137" y="1219"/>
                  </a:lnTo>
                  <a:lnTo>
                    <a:pt x="9136" y="1215"/>
                  </a:lnTo>
                  <a:lnTo>
                    <a:pt x="9136" y="452"/>
                  </a:lnTo>
                  <a:lnTo>
                    <a:pt x="8763" y="452"/>
                  </a:lnTo>
                  <a:lnTo>
                    <a:pt x="8763" y="1215"/>
                  </a:lnTo>
                  <a:lnTo>
                    <a:pt x="8762" y="1219"/>
                  </a:lnTo>
                  <a:lnTo>
                    <a:pt x="8761" y="1222"/>
                  </a:lnTo>
                  <a:lnTo>
                    <a:pt x="8760" y="1226"/>
                  </a:lnTo>
                  <a:lnTo>
                    <a:pt x="8758" y="1228"/>
                  </a:lnTo>
                  <a:lnTo>
                    <a:pt x="8755" y="1230"/>
                  </a:lnTo>
                  <a:lnTo>
                    <a:pt x="8751" y="1234"/>
                  </a:lnTo>
                  <a:lnTo>
                    <a:pt x="8746" y="1235"/>
                  </a:lnTo>
                  <a:lnTo>
                    <a:pt x="8742" y="1237"/>
                  </a:lnTo>
                  <a:lnTo>
                    <a:pt x="8727" y="1240"/>
                  </a:lnTo>
                  <a:lnTo>
                    <a:pt x="8710" y="1243"/>
                  </a:lnTo>
                  <a:lnTo>
                    <a:pt x="8700" y="1244"/>
                  </a:lnTo>
                  <a:lnTo>
                    <a:pt x="8688" y="1244"/>
                  </a:lnTo>
                  <a:lnTo>
                    <a:pt x="8675" y="1245"/>
                  </a:lnTo>
                  <a:lnTo>
                    <a:pt x="8661" y="1245"/>
                  </a:lnTo>
                  <a:lnTo>
                    <a:pt x="8646" y="1245"/>
                  </a:lnTo>
                  <a:lnTo>
                    <a:pt x="8634" y="1244"/>
                  </a:lnTo>
                  <a:lnTo>
                    <a:pt x="8621" y="1244"/>
                  </a:lnTo>
                  <a:lnTo>
                    <a:pt x="8611" y="1243"/>
                  </a:lnTo>
                  <a:lnTo>
                    <a:pt x="8594" y="1240"/>
                  </a:lnTo>
                  <a:lnTo>
                    <a:pt x="8579" y="1237"/>
                  </a:lnTo>
                  <a:lnTo>
                    <a:pt x="8575" y="1235"/>
                  </a:lnTo>
                  <a:lnTo>
                    <a:pt x="8570" y="1234"/>
                  </a:lnTo>
                  <a:lnTo>
                    <a:pt x="8567" y="1230"/>
                  </a:lnTo>
                  <a:lnTo>
                    <a:pt x="8563" y="1228"/>
                  </a:lnTo>
                  <a:lnTo>
                    <a:pt x="8561" y="1226"/>
                  </a:lnTo>
                  <a:lnTo>
                    <a:pt x="8560" y="1222"/>
                  </a:lnTo>
                  <a:lnTo>
                    <a:pt x="8559" y="1219"/>
                  </a:lnTo>
                  <a:lnTo>
                    <a:pt x="8559" y="1215"/>
                  </a:lnTo>
                  <a:lnTo>
                    <a:pt x="8559" y="352"/>
                  </a:lnTo>
                  <a:lnTo>
                    <a:pt x="8559" y="344"/>
                  </a:lnTo>
                  <a:lnTo>
                    <a:pt x="8560" y="338"/>
                  </a:lnTo>
                  <a:lnTo>
                    <a:pt x="8561" y="332"/>
                  </a:lnTo>
                  <a:lnTo>
                    <a:pt x="8563" y="325"/>
                  </a:lnTo>
                  <a:lnTo>
                    <a:pt x="8565" y="321"/>
                  </a:lnTo>
                  <a:lnTo>
                    <a:pt x="8568" y="315"/>
                  </a:lnTo>
                  <a:lnTo>
                    <a:pt x="8571" y="310"/>
                  </a:lnTo>
                  <a:lnTo>
                    <a:pt x="8575" y="307"/>
                  </a:lnTo>
                  <a:lnTo>
                    <a:pt x="8579" y="304"/>
                  </a:lnTo>
                  <a:lnTo>
                    <a:pt x="8584" y="300"/>
                  </a:lnTo>
                  <a:lnTo>
                    <a:pt x="8589" y="298"/>
                  </a:lnTo>
                  <a:lnTo>
                    <a:pt x="8594" y="296"/>
                  </a:lnTo>
                  <a:lnTo>
                    <a:pt x="8605" y="292"/>
                  </a:lnTo>
                  <a:lnTo>
                    <a:pt x="8619" y="292"/>
                  </a:lnTo>
                  <a:lnTo>
                    <a:pt x="9282" y="292"/>
                  </a:lnTo>
                  <a:lnTo>
                    <a:pt x="9296" y="292"/>
                  </a:lnTo>
                  <a:lnTo>
                    <a:pt x="9307" y="296"/>
                  </a:lnTo>
                  <a:lnTo>
                    <a:pt x="9313" y="298"/>
                  </a:lnTo>
                  <a:lnTo>
                    <a:pt x="9317" y="300"/>
                  </a:lnTo>
                  <a:lnTo>
                    <a:pt x="9322" y="304"/>
                  </a:lnTo>
                  <a:lnTo>
                    <a:pt x="9325" y="307"/>
                  </a:lnTo>
                  <a:lnTo>
                    <a:pt x="9328" y="310"/>
                  </a:lnTo>
                  <a:lnTo>
                    <a:pt x="9332" y="315"/>
                  </a:lnTo>
                  <a:lnTo>
                    <a:pt x="9335" y="321"/>
                  </a:lnTo>
                  <a:lnTo>
                    <a:pt x="9336" y="325"/>
                  </a:lnTo>
                  <a:lnTo>
                    <a:pt x="9340" y="338"/>
                  </a:lnTo>
                  <a:lnTo>
                    <a:pt x="9341" y="352"/>
                  </a:lnTo>
                  <a:lnTo>
                    <a:pt x="9341" y="1215"/>
                  </a:lnTo>
                  <a:close/>
                  <a:moveTo>
                    <a:pt x="10462" y="755"/>
                  </a:moveTo>
                  <a:lnTo>
                    <a:pt x="10462" y="784"/>
                  </a:lnTo>
                  <a:lnTo>
                    <a:pt x="10461" y="813"/>
                  </a:lnTo>
                  <a:lnTo>
                    <a:pt x="10459" y="840"/>
                  </a:lnTo>
                  <a:lnTo>
                    <a:pt x="10455" y="866"/>
                  </a:lnTo>
                  <a:lnTo>
                    <a:pt x="10451" y="892"/>
                  </a:lnTo>
                  <a:lnTo>
                    <a:pt x="10445" y="917"/>
                  </a:lnTo>
                  <a:lnTo>
                    <a:pt x="10438" y="942"/>
                  </a:lnTo>
                  <a:lnTo>
                    <a:pt x="10432" y="966"/>
                  </a:lnTo>
                  <a:lnTo>
                    <a:pt x="10424" y="989"/>
                  </a:lnTo>
                  <a:lnTo>
                    <a:pt x="10415" y="1011"/>
                  </a:lnTo>
                  <a:lnTo>
                    <a:pt x="10404" y="1031"/>
                  </a:lnTo>
                  <a:lnTo>
                    <a:pt x="10393" y="1052"/>
                  </a:lnTo>
                  <a:lnTo>
                    <a:pt x="10382" y="1071"/>
                  </a:lnTo>
                  <a:lnTo>
                    <a:pt x="10368" y="1090"/>
                  </a:lnTo>
                  <a:lnTo>
                    <a:pt x="10354" y="1107"/>
                  </a:lnTo>
                  <a:lnTo>
                    <a:pt x="10339" y="1124"/>
                  </a:lnTo>
                  <a:lnTo>
                    <a:pt x="10324" y="1139"/>
                  </a:lnTo>
                  <a:lnTo>
                    <a:pt x="10306" y="1154"/>
                  </a:lnTo>
                  <a:lnTo>
                    <a:pt x="10289" y="1168"/>
                  </a:lnTo>
                  <a:lnTo>
                    <a:pt x="10271" y="1181"/>
                  </a:lnTo>
                  <a:lnTo>
                    <a:pt x="10252" y="1193"/>
                  </a:lnTo>
                  <a:lnTo>
                    <a:pt x="10231" y="1204"/>
                  </a:lnTo>
                  <a:lnTo>
                    <a:pt x="10210" y="1214"/>
                  </a:lnTo>
                  <a:lnTo>
                    <a:pt x="10188" y="1223"/>
                  </a:lnTo>
                  <a:lnTo>
                    <a:pt x="10164" y="1231"/>
                  </a:lnTo>
                  <a:lnTo>
                    <a:pt x="10140" y="1238"/>
                  </a:lnTo>
                  <a:lnTo>
                    <a:pt x="10115" y="1244"/>
                  </a:lnTo>
                  <a:lnTo>
                    <a:pt x="10090" y="1248"/>
                  </a:lnTo>
                  <a:lnTo>
                    <a:pt x="10063" y="1252"/>
                  </a:lnTo>
                  <a:lnTo>
                    <a:pt x="10036" y="1255"/>
                  </a:lnTo>
                  <a:lnTo>
                    <a:pt x="10007" y="1256"/>
                  </a:lnTo>
                  <a:lnTo>
                    <a:pt x="9979" y="1256"/>
                  </a:lnTo>
                  <a:lnTo>
                    <a:pt x="9949" y="1256"/>
                  </a:lnTo>
                  <a:lnTo>
                    <a:pt x="9922" y="1255"/>
                  </a:lnTo>
                  <a:lnTo>
                    <a:pt x="9895" y="1253"/>
                  </a:lnTo>
                  <a:lnTo>
                    <a:pt x="9869" y="1249"/>
                  </a:lnTo>
                  <a:lnTo>
                    <a:pt x="9844" y="1246"/>
                  </a:lnTo>
                  <a:lnTo>
                    <a:pt x="9820" y="1240"/>
                  </a:lnTo>
                  <a:lnTo>
                    <a:pt x="9796" y="1235"/>
                  </a:lnTo>
                  <a:lnTo>
                    <a:pt x="9774" y="1228"/>
                  </a:lnTo>
                  <a:lnTo>
                    <a:pt x="9753" y="1220"/>
                  </a:lnTo>
                  <a:lnTo>
                    <a:pt x="9732" y="1212"/>
                  </a:lnTo>
                  <a:lnTo>
                    <a:pt x="9713" y="1202"/>
                  </a:lnTo>
                  <a:lnTo>
                    <a:pt x="9694" y="1191"/>
                  </a:lnTo>
                  <a:lnTo>
                    <a:pt x="9676" y="1180"/>
                  </a:lnTo>
                  <a:lnTo>
                    <a:pt x="9659" y="1168"/>
                  </a:lnTo>
                  <a:lnTo>
                    <a:pt x="9643" y="1154"/>
                  </a:lnTo>
                  <a:lnTo>
                    <a:pt x="9629" y="1139"/>
                  </a:lnTo>
                  <a:lnTo>
                    <a:pt x="9615" y="1124"/>
                  </a:lnTo>
                  <a:lnTo>
                    <a:pt x="9601" y="1108"/>
                  </a:lnTo>
                  <a:lnTo>
                    <a:pt x="9589" y="1090"/>
                  </a:lnTo>
                  <a:lnTo>
                    <a:pt x="9578" y="1072"/>
                  </a:lnTo>
                  <a:lnTo>
                    <a:pt x="9567" y="1053"/>
                  </a:lnTo>
                  <a:lnTo>
                    <a:pt x="9557" y="1032"/>
                  </a:lnTo>
                  <a:lnTo>
                    <a:pt x="9549" y="1011"/>
                  </a:lnTo>
                  <a:lnTo>
                    <a:pt x="9541" y="989"/>
                  </a:lnTo>
                  <a:lnTo>
                    <a:pt x="9534" y="965"/>
                  </a:lnTo>
                  <a:lnTo>
                    <a:pt x="9529" y="940"/>
                  </a:lnTo>
                  <a:lnTo>
                    <a:pt x="9524" y="915"/>
                  </a:lnTo>
                  <a:lnTo>
                    <a:pt x="9520" y="889"/>
                  </a:lnTo>
                  <a:lnTo>
                    <a:pt x="9516" y="861"/>
                  </a:lnTo>
                  <a:lnTo>
                    <a:pt x="9514" y="832"/>
                  </a:lnTo>
                  <a:lnTo>
                    <a:pt x="9513" y="803"/>
                  </a:lnTo>
                  <a:lnTo>
                    <a:pt x="9512" y="772"/>
                  </a:lnTo>
                  <a:lnTo>
                    <a:pt x="9513" y="744"/>
                  </a:lnTo>
                  <a:lnTo>
                    <a:pt x="9514" y="715"/>
                  </a:lnTo>
                  <a:lnTo>
                    <a:pt x="9516" y="689"/>
                  </a:lnTo>
                  <a:lnTo>
                    <a:pt x="9520" y="663"/>
                  </a:lnTo>
                  <a:lnTo>
                    <a:pt x="9524" y="637"/>
                  </a:lnTo>
                  <a:lnTo>
                    <a:pt x="9530" y="612"/>
                  </a:lnTo>
                  <a:lnTo>
                    <a:pt x="9537" y="588"/>
                  </a:lnTo>
                  <a:lnTo>
                    <a:pt x="9543" y="565"/>
                  </a:lnTo>
                  <a:lnTo>
                    <a:pt x="9551" y="542"/>
                  </a:lnTo>
                  <a:lnTo>
                    <a:pt x="9560" y="521"/>
                  </a:lnTo>
                  <a:lnTo>
                    <a:pt x="9571" y="499"/>
                  </a:lnTo>
                  <a:lnTo>
                    <a:pt x="9582" y="480"/>
                  </a:lnTo>
                  <a:lnTo>
                    <a:pt x="9593" y="460"/>
                  </a:lnTo>
                  <a:lnTo>
                    <a:pt x="9607" y="442"/>
                  </a:lnTo>
                  <a:lnTo>
                    <a:pt x="9621" y="425"/>
                  </a:lnTo>
                  <a:lnTo>
                    <a:pt x="9636" y="408"/>
                  </a:lnTo>
                  <a:lnTo>
                    <a:pt x="9651" y="392"/>
                  </a:lnTo>
                  <a:lnTo>
                    <a:pt x="9669" y="377"/>
                  </a:lnTo>
                  <a:lnTo>
                    <a:pt x="9686" y="364"/>
                  </a:lnTo>
                  <a:lnTo>
                    <a:pt x="9704" y="351"/>
                  </a:lnTo>
                  <a:lnTo>
                    <a:pt x="9723" y="339"/>
                  </a:lnTo>
                  <a:lnTo>
                    <a:pt x="9744" y="329"/>
                  </a:lnTo>
                  <a:lnTo>
                    <a:pt x="9765" y="318"/>
                  </a:lnTo>
                  <a:lnTo>
                    <a:pt x="9787" y="309"/>
                  </a:lnTo>
                  <a:lnTo>
                    <a:pt x="9811" y="301"/>
                  </a:lnTo>
                  <a:lnTo>
                    <a:pt x="9835" y="294"/>
                  </a:lnTo>
                  <a:lnTo>
                    <a:pt x="9860" y="289"/>
                  </a:lnTo>
                  <a:lnTo>
                    <a:pt x="9885" y="283"/>
                  </a:lnTo>
                  <a:lnTo>
                    <a:pt x="9912" y="280"/>
                  </a:lnTo>
                  <a:lnTo>
                    <a:pt x="9939" y="277"/>
                  </a:lnTo>
                  <a:lnTo>
                    <a:pt x="9968" y="275"/>
                  </a:lnTo>
                  <a:lnTo>
                    <a:pt x="9997" y="275"/>
                  </a:lnTo>
                  <a:lnTo>
                    <a:pt x="10026" y="275"/>
                  </a:lnTo>
                  <a:lnTo>
                    <a:pt x="10053" y="276"/>
                  </a:lnTo>
                  <a:lnTo>
                    <a:pt x="10079" y="279"/>
                  </a:lnTo>
                  <a:lnTo>
                    <a:pt x="10104" y="282"/>
                  </a:lnTo>
                  <a:lnTo>
                    <a:pt x="10129" y="286"/>
                  </a:lnTo>
                  <a:lnTo>
                    <a:pt x="10153" y="291"/>
                  </a:lnTo>
                  <a:lnTo>
                    <a:pt x="10177" y="297"/>
                  </a:lnTo>
                  <a:lnTo>
                    <a:pt x="10198" y="304"/>
                  </a:lnTo>
                  <a:lnTo>
                    <a:pt x="10220" y="312"/>
                  </a:lnTo>
                  <a:lnTo>
                    <a:pt x="10241" y="319"/>
                  </a:lnTo>
                  <a:lnTo>
                    <a:pt x="10260" y="330"/>
                  </a:lnTo>
                  <a:lnTo>
                    <a:pt x="10278" y="340"/>
                  </a:lnTo>
                  <a:lnTo>
                    <a:pt x="10296" y="351"/>
                  </a:lnTo>
                  <a:lnTo>
                    <a:pt x="10313" y="364"/>
                  </a:lnTo>
                  <a:lnTo>
                    <a:pt x="10329" y="377"/>
                  </a:lnTo>
                  <a:lnTo>
                    <a:pt x="10344" y="391"/>
                  </a:lnTo>
                  <a:lnTo>
                    <a:pt x="10359" y="407"/>
                  </a:lnTo>
                  <a:lnTo>
                    <a:pt x="10371" y="423"/>
                  </a:lnTo>
                  <a:lnTo>
                    <a:pt x="10384" y="440"/>
                  </a:lnTo>
                  <a:lnTo>
                    <a:pt x="10395" y="458"/>
                  </a:lnTo>
                  <a:lnTo>
                    <a:pt x="10407" y="477"/>
                  </a:lnTo>
                  <a:lnTo>
                    <a:pt x="10416" y="498"/>
                  </a:lnTo>
                  <a:lnTo>
                    <a:pt x="10425" y="520"/>
                  </a:lnTo>
                  <a:lnTo>
                    <a:pt x="10433" y="541"/>
                  </a:lnTo>
                  <a:lnTo>
                    <a:pt x="10440" y="564"/>
                  </a:lnTo>
                  <a:lnTo>
                    <a:pt x="10446" y="589"/>
                  </a:lnTo>
                  <a:lnTo>
                    <a:pt x="10451" y="614"/>
                  </a:lnTo>
                  <a:lnTo>
                    <a:pt x="10455" y="640"/>
                  </a:lnTo>
                  <a:lnTo>
                    <a:pt x="10459" y="667"/>
                  </a:lnTo>
                  <a:lnTo>
                    <a:pt x="10461" y="696"/>
                  </a:lnTo>
                  <a:lnTo>
                    <a:pt x="10462" y="724"/>
                  </a:lnTo>
                  <a:lnTo>
                    <a:pt x="10462" y="755"/>
                  </a:lnTo>
                  <a:close/>
                  <a:moveTo>
                    <a:pt x="10248" y="765"/>
                  </a:moveTo>
                  <a:lnTo>
                    <a:pt x="10247" y="729"/>
                  </a:lnTo>
                  <a:lnTo>
                    <a:pt x="10245" y="693"/>
                  </a:lnTo>
                  <a:lnTo>
                    <a:pt x="10242" y="661"/>
                  </a:lnTo>
                  <a:lnTo>
                    <a:pt x="10236" y="629"/>
                  </a:lnTo>
                  <a:lnTo>
                    <a:pt x="10233" y="614"/>
                  </a:lnTo>
                  <a:lnTo>
                    <a:pt x="10229" y="599"/>
                  </a:lnTo>
                  <a:lnTo>
                    <a:pt x="10225" y="585"/>
                  </a:lnTo>
                  <a:lnTo>
                    <a:pt x="10219" y="572"/>
                  </a:lnTo>
                  <a:lnTo>
                    <a:pt x="10214" y="559"/>
                  </a:lnTo>
                  <a:lnTo>
                    <a:pt x="10208" y="547"/>
                  </a:lnTo>
                  <a:lnTo>
                    <a:pt x="10201" y="535"/>
                  </a:lnTo>
                  <a:lnTo>
                    <a:pt x="10194" y="524"/>
                  </a:lnTo>
                  <a:lnTo>
                    <a:pt x="10186" y="514"/>
                  </a:lnTo>
                  <a:lnTo>
                    <a:pt x="10178" y="504"/>
                  </a:lnTo>
                  <a:lnTo>
                    <a:pt x="10169" y="495"/>
                  </a:lnTo>
                  <a:lnTo>
                    <a:pt x="10159" y="485"/>
                  </a:lnTo>
                  <a:lnTo>
                    <a:pt x="10148" y="477"/>
                  </a:lnTo>
                  <a:lnTo>
                    <a:pt x="10138" y="471"/>
                  </a:lnTo>
                  <a:lnTo>
                    <a:pt x="10127" y="463"/>
                  </a:lnTo>
                  <a:lnTo>
                    <a:pt x="10114" y="457"/>
                  </a:lnTo>
                  <a:lnTo>
                    <a:pt x="10102" y="451"/>
                  </a:lnTo>
                  <a:lnTo>
                    <a:pt x="10088" y="447"/>
                  </a:lnTo>
                  <a:lnTo>
                    <a:pt x="10073" y="442"/>
                  </a:lnTo>
                  <a:lnTo>
                    <a:pt x="10059" y="439"/>
                  </a:lnTo>
                  <a:lnTo>
                    <a:pt x="10043" y="437"/>
                  </a:lnTo>
                  <a:lnTo>
                    <a:pt x="10026" y="434"/>
                  </a:lnTo>
                  <a:lnTo>
                    <a:pt x="10009" y="433"/>
                  </a:lnTo>
                  <a:lnTo>
                    <a:pt x="9990" y="433"/>
                  </a:lnTo>
                  <a:lnTo>
                    <a:pt x="9972" y="433"/>
                  </a:lnTo>
                  <a:lnTo>
                    <a:pt x="9954" y="434"/>
                  </a:lnTo>
                  <a:lnTo>
                    <a:pt x="9937" y="437"/>
                  </a:lnTo>
                  <a:lnTo>
                    <a:pt x="9921" y="440"/>
                  </a:lnTo>
                  <a:lnTo>
                    <a:pt x="9906" y="443"/>
                  </a:lnTo>
                  <a:lnTo>
                    <a:pt x="9891" y="448"/>
                  </a:lnTo>
                  <a:lnTo>
                    <a:pt x="9878" y="454"/>
                  </a:lnTo>
                  <a:lnTo>
                    <a:pt x="9864" y="459"/>
                  </a:lnTo>
                  <a:lnTo>
                    <a:pt x="9852" y="467"/>
                  </a:lnTo>
                  <a:lnTo>
                    <a:pt x="9840" y="474"/>
                  </a:lnTo>
                  <a:lnTo>
                    <a:pt x="9830" y="482"/>
                  </a:lnTo>
                  <a:lnTo>
                    <a:pt x="9819" y="491"/>
                  </a:lnTo>
                  <a:lnTo>
                    <a:pt x="9810" y="500"/>
                  </a:lnTo>
                  <a:lnTo>
                    <a:pt x="9799" y="510"/>
                  </a:lnTo>
                  <a:lnTo>
                    <a:pt x="9791" y="521"/>
                  </a:lnTo>
                  <a:lnTo>
                    <a:pt x="9783" y="531"/>
                  </a:lnTo>
                  <a:lnTo>
                    <a:pt x="9775" y="542"/>
                  </a:lnTo>
                  <a:lnTo>
                    <a:pt x="9769" y="555"/>
                  </a:lnTo>
                  <a:lnTo>
                    <a:pt x="9763" y="567"/>
                  </a:lnTo>
                  <a:lnTo>
                    <a:pt x="9756" y="580"/>
                  </a:lnTo>
                  <a:lnTo>
                    <a:pt x="9752" y="593"/>
                  </a:lnTo>
                  <a:lnTo>
                    <a:pt x="9747" y="607"/>
                  </a:lnTo>
                  <a:lnTo>
                    <a:pt x="9742" y="621"/>
                  </a:lnTo>
                  <a:lnTo>
                    <a:pt x="9739" y="636"/>
                  </a:lnTo>
                  <a:lnTo>
                    <a:pt x="9733" y="666"/>
                  </a:lnTo>
                  <a:lnTo>
                    <a:pt x="9730" y="697"/>
                  </a:lnTo>
                  <a:lnTo>
                    <a:pt x="9728" y="729"/>
                  </a:lnTo>
                  <a:lnTo>
                    <a:pt x="9727" y="762"/>
                  </a:lnTo>
                  <a:lnTo>
                    <a:pt x="9728" y="800"/>
                  </a:lnTo>
                  <a:lnTo>
                    <a:pt x="9730" y="836"/>
                  </a:lnTo>
                  <a:lnTo>
                    <a:pt x="9733" y="870"/>
                  </a:lnTo>
                  <a:lnTo>
                    <a:pt x="9739" y="902"/>
                  </a:lnTo>
                  <a:lnTo>
                    <a:pt x="9742" y="917"/>
                  </a:lnTo>
                  <a:lnTo>
                    <a:pt x="9746" y="931"/>
                  </a:lnTo>
                  <a:lnTo>
                    <a:pt x="9750" y="946"/>
                  </a:lnTo>
                  <a:lnTo>
                    <a:pt x="9755" y="960"/>
                  </a:lnTo>
                  <a:lnTo>
                    <a:pt x="9761" y="972"/>
                  </a:lnTo>
                  <a:lnTo>
                    <a:pt x="9767" y="985"/>
                  </a:lnTo>
                  <a:lnTo>
                    <a:pt x="9773" y="996"/>
                  </a:lnTo>
                  <a:lnTo>
                    <a:pt x="9781" y="1007"/>
                  </a:lnTo>
                  <a:lnTo>
                    <a:pt x="9788" y="1019"/>
                  </a:lnTo>
                  <a:lnTo>
                    <a:pt x="9797" y="1028"/>
                  </a:lnTo>
                  <a:lnTo>
                    <a:pt x="9806" y="1038"/>
                  </a:lnTo>
                  <a:lnTo>
                    <a:pt x="9815" y="1046"/>
                  </a:lnTo>
                  <a:lnTo>
                    <a:pt x="9825" y="1055"/>
                  </a:lnTo>
                  <a:lnTo>
                    <a:pt x="9837" y="1062"/>
                  </a:lnTo>
                  <a:lnTo>
                    <a:pt x="9848" y="1069"/>
                  </a:lnTo>
                  <a:lnTo>
                    <a:pt x="9860" y="1074"/>
                  </a:lnTo>
                  <a:lnTo>
                    <a:pt x="9873" y="1080"/>
                  </a:lnTo>
                  <a:lnTo>
                    <a:pt x="9887" y="1085"/>
                  </a:lnTo>
                  <a:lnTo>
                    <a:pt x="9900" y="1089"/>
                  </a:lnTo>
                  <a:lnTo>
                    <a:pt x="9916" y="1093"/>
                  </a:lnTo>
                  <a:lnTo>
                    <a:pt x="9932" y="1095"/>
                  </a:lnTo>
                  <a:lnTo>
                    <a:pt x="9948" y="1096"/>
                  </a:lnTo>
                  <a:lnTo>
                    <a:pt x="9966" y="1097"/>
                  </a:lnTo>
                  <a:lnTo>
                    <a:pt x="9985" y="1098"/>
                  </a:lnTo>
                  <a:lnTo>
                    <a:pt x="10003" y="1097"/>
                  </a:lnTo>
                  <a:lnTo>
                    <a:pt x="10021" y="1096"/>
                  </a:lnTo>
                  <a:lnTo>
                    <a:pt x="10038" y="1094"/>
                  </a:lnTo>
                  <a:lnTo>
                    <a:pt x="10054" y="1091"/>
                  </a:lnTo>
                  <a:lnTo>
                    <a:pt x="10069" y="1088"/>
                  </a:lnTo>
                  <a:lnTo>
                    <a:pt x="10084" y="1083"/>
                  </a:lnTo>
                  <a:lnTo>
                    <a:pt x="10097" y="1078"/>
                  </a:lnTo>
                  <a:lnTo>
                    <a:pt x="10111" y="1071"/>
                  </a:lnTo>
                  <a:lnTo>
                    <a:pt x="10122" y="1064"/>
                  </a:lnTo>
                  <a:lnTo>
                    <a:pt x="10135" y="1057"/>
                  </a:lnTo>
                  <a:lnTo>
                    <a:pt x="10145" y="1049"/>
                  </a:lnTo>
                  <a:lnTo>
                    <a:pt x="10156" y="1040"/>
                  </a:lnTo>
                  <a:lnTo>
                    <a:pt x="10165" y="1031"/>
                  </a:lnTo>
                  <a:lnTo>
                    <a:pt x="10176" y="1021"/>
                  </a:lnTo>
                  <a:lnTo>
                    <a:pt x="10184" y="1011"/>
                  </a:lnTo>
                  <a:lnTo>
                    <a:pt x="10192" y="999"/>
                  </a:lnTo>
                  <a:lnTo>
                    <a:pt x="10200" y="988"/>
                  </a:lnTo>
                  <a:lnTo>
                    <a:pt x="10206" y="975"/>
                  </a:lnTo>
                  <a:lnTo>
                    <a:pt x="10213" y="963"/>
                  </a:lnTo>
                  <a:lnTo>
                    <a:pt x="10219" y="950"/>
                  </a:lnTo>
                  <a:lnTo>
                    <a:pt x="10223" y="937"/>
                  </a:lnTo>
                  <a:lnTo>
                    <a:pt x="10228" y="923"/>
                  </a:lnTo>
                  <a:lnTo>
                    <a:pt x="10233" y="908"/>
                  </a:lnTo>
                  <a:lnTo>
                    <a:pt x="10236" y="894"/>
                  </a:lnTo>
                  <a:lnTo>
                    <a:pt x="10242" y="863"/>
                  </a:lnTo>
                  <a:lnTo>
                    <a:pt x="10245" y="831"/>
                  </a:lnTo>
                  <a:lnTo>
                    <a:pt x="10247" y="799"/>
                  </a:lnTo>
                  <a:lnTo>
                    <a:pt x="10248" y="765"/>
                  </a:lnTo>
                  <a:close/>
                  <a:moveTo>
                    <a:pt x="11372" y="1215"/>
                  </a:moveTo>
                  <a:lnTo>
                    <a:pt x="11372" y="1219"/>
                  </a:lnTo>
                  <a:lnTo>
                    <a:pt x="11371" y="1222"/>
                  </a:lnTo>
                  <a:lnTo>
                    <a:pt x="11370" y="1226"/>
                  </a:lnTo>
                  <a:lnTo>
                    <a:pt x="11367" y="1228"/>
                  </a:lnTo>
                  <a:lnTo>
                    <a:pt x="11365" y="1230"/>
                  </a:lnTo>
                  <a:lnTo>
                    <a:pt x="11361" y="1234"/>
                  </a:lnTo>
                  <a:lnTo>
                    <a:pt x="11356" y="1235"/>
                  </a:lnTo>
                  <a:lnTo>
                    <a:pt x="11352" y="1237"/>
                  </a:lnTo>
                  <a:lnTo>
                    <a:pt x="11338" y="1240"/>
                  </a:lnTo>
                  <a:lnTo>
                    <a:pt x="11320" y="1243"/>
                  </a:lnTo>
                  <a:lnTo>
                    <a:pt x="11309" y="1244"/>
                  </a:lnTo>
                  <a:lnTo>
                    <a:pt x="11298" y="1244"/>
                  </a:lnTo>
                  <a:lnTo>
                    <a:pt x="11284" y="1245"/>
                  </a:lnTo>
                  <a:lnTo>
                    <a:pt x="11271" y="1245"/>
                  </a:lnTo>
                  <a:lnTo>
                    <a:pt x="11256" y="1245"/>
                  </a:lnTo>
                  <a:lnTo>
                    <a:pt x="11244" y="1244"/>
                  </a:lnTo>
                  <a:lnTo>
                    <a:pt x="11231" y="1244"/>
                  </a:lnTo>
                  <a:lnTo>
                    <a:pt x="11221" y="1243"/>
                  </a:lnTo>
                  <a:lnTo>
                    <a:pt x="11204" y="1240"/>
                  </a:lnTo>
                  <a:lnTo>
                    <a:pt x="11190" y="1237"/>
                  </a:lnTo>
                  <a:lnTo>
                    <a:pt x="11184" y="1235"/>
                  </a:lnTo>
                  <a:lnTo>
                    <a:pt x="11180" y="1234"/>
                  </a:lnTo>
                  <a:lnTo>
                    <a:pt x="11176" y="1230"/>
                  </a:lnTo>
                  <a:lnTo>
                    <a:pt x="11173" y="1228"/>
                  </a:lnTo>
                  <a:lnTo>
                    <a:pt x="11172" y="1226"/>
                  </a:lnTo>
                  <a:lnTo>
                    <a:pt x="11170" y="1222"/>
                  </a:lnTo>
                  <a:lnTo>
                    <a:pt x="11170" y="1219"/>
                  </a:lnTo>
                  <a:lnTo>
                    <a:pt x="11168" y="1215"/>
                  </a:lnTo>
                  <a:lnTo>
                    <a:pt x="11168" y="450"/>
                  </a:lnTo>
                  <a:lnTo>
                    <a:pt x="10954" y="450"/>
                  </a:lnTo>
                  <a:lnTo>
                    <a:pt x="10948" y="491"/>
                  </a:lnTo>
                  <a:lnTo>
                    <a:pt x="10942" y="531"/>
                  </a:lnTo>
                  <a:lnTo>
                    <a:pt x="10936" y="570"/>
                  </a:lnTo>
                  <a:lnTo>
                    <a:pt x="10931" y="607"/>
                  </a:lnTo>
                  <a:lnTo>
                    <a:pt x="10926" y="643"/>
                  </a:lnTo>
                  <a:lnTo>
                    <a:pt x="10921" y="678"/>
                  </a:lnTo>
                  <a:lnTo>
                    <a:pt x="10915" y="712"/>
                  </a:lnTo>
                  <a:lnTo>
                    <a:pt x="10909" y="744"/>
                  </a:lnTo>
                  <a:lnTo>
                    <a:pt x="10903" y="774"/>
                  </a:lnTo>
                  <a:lnTo>
                    <a:pt x="10898" y="804"/>
                  </a:lnTo>
                  <a:lnTo>
                    <a:pt x="10892" y="832"/>
                  </a:lnTo>
                  <a:lnTo>
                    <a:pt x="10885" y="859"/>
                  </a:lnTo>
                  <a:lnTo>
                    <a:pt x="10880" y="886"/>
                  </a:lnTo>
                  <a:lnTo>
                    <a:pt x="10874" y="911"/>
                  </a:lnTo>
                  <a:lnTo>
                    <a:pt x="10867" y="935"/>
                  </a:lnTo>
                  <a:lnTo>
                    <a:pt x="10861" y="958"/>
                  </a:lnTo>
                  <a:lnTo>
                    <a:pt x="10848" y="1000"/>
                  </a:lnTo>
                  <a:lnTo>
                    <a:pt x="10834" y="1039"/>
                  </a:lnTo>
                  <a:lnTo>
                    <a:pt x="10827" y="1057"/>
                  </a:lnTo>
                  <a:lnTo>
                    <a:pt x="10819" y="1074"/>
                  </a:lnTo>
                  <a:lnTo>
                    <a:pt x="10813" y="1089"/>
                  </a:lnTo>
                  <a:lnTo>
                    <a:pt x="10805" y="1104"/>
                  </a:lnTo>
                  <a:lnTo>
                    <a:pt x="10797" y="1119"/>
                  </a:lnTo>
                  <a:lnTo>
                    <a:pt x="10789" y="1131"/>
                  </a:lnTo>
                  <a:lnTo>
                    <a:pt x="10781" y="1144"/>
                  </a:lnTo>
                  <a:lnTo>
                    <a:pt x="10772" y="1155"/>
                  </a:lnTo>
                  <a:lnTo>
                    <a:pt x="10762" y="1166"/>
                  </a:lnTo>
                  <a:lnTo>
                    <a:pt x="10753" y="1177"/>
                  </a:lnTo>
                  <a:lnTo>
                    <a:pt x="10744" y="1186"/>
                  </a:lnTo>
                  <a:lnTo>
                    <a:pt x="10735" y="1195"/>
                  </a:lnTo>
                  <a:lnTo>
                    <a:pt x="10725" y="1203"/>
                  </a:lnTo>
                  <a:lnTo>
                    <a:pt x="10715" y="1211"/>
                  </a:lnTo>
                  <a:lnTo>
                    <a:pt x="10704" y="1218"/>
                  </a:lnTo>
                  <a:lnTo>
                    <a:pt x="10693" y="1223"/>
                  </a:lnTo>
                  <a:lnTo>
                    <a:pt x="10682" y="1229"/>
                  </a:lnTo>
                  <a:lnTo>
                    <a:pt x="10670" y="1234"/>
                  </a:lnTo>
                  <a:lnTo>
                    <a:pt x="10659" y="1237"/>
                  </a:lnTo>
                  <a:lnTo>
                    <a:pt x="10646" y="1240"/>
                  </a:lnTo>
                  <a:lnTo>
                    <a:pt x="10621" y="1246"/>
                  </a:lnTo>
                  <a:lnTo>
                    <a:pt x="10594" y="1251"/>
                  </a:lnTo>
                  <a:lnTo>
                    <a:pt x="10565" y="1253"/>
                  </a:lnTo>
                  <a:lnTo>
                    <a:pt x="10534" y="1253"/>
                  </a:lnTo>
                  <a:lnTo>
                    <a:pt x="10524" y="1253"/>
                  </a:lnTo>
                  <a:lnTo>
                    <a:pt x="10515" y="1251"/>
                  </a:lnTo>
                  <a:lnTo>
                    <a:pt x="10510" y="1248"/>
                  </a:lnTo>
                  <a:lnTo>
                    <a:pt x="10507" y="1246"/>
                  </a:lnTo>
                  <a:lnTo>
                    <a:pt x="10503" y="1243"/>
                  </a:lnTo>
                  <a:lnTo>
                    <a:pt x="10501" y="1239"/>
                  </a:lnTo>
                  <a:lnTo>
                    <a:pt x="10499" y="1235"/>
                  </a:lnTo>
                  <a:lnTo>
                    <a:pt x="10496" y="1230"/>
                  </a:lnTo>
                  <a:lnTo>
                    <a:pt x="10494" y="1223"/>
                  </a:lnTo>
                  <a:lnTo>
                    <a:pt x="10493" y="1216"/>
                  </a:lnTo>
                  <a:lnTo>
                    <a:pt x="10492" y="1209"/>
                  </a:lnTo>
                  <a:lnTo>
                    <a:pt x="10492" y="1199"/>
                  </a:lnTo>
                  <a:lnTo>
                    <a:pt x="10491" y="1190"/>
                  </a:lnTo>
                  <a:lnTo>
                    <a:pt x="10491" y="1179"/>
                  </a:lnTo>
                  <a:lnTo>
                    <a:pt x="10491" y="1164"/>
                  </a:lnTo>
                  <a:lnTo>
                    <a:pt x="10491" y="1151"/>
                  </a:lnTo>
                  <a:lnTo>
                    <a:pt x="10492" y="1139"/>
                  </a:lnTo>
                  <a:lnTo>
                    <a:pt x="10492" y="1128"/>
                  </a:lnTo>
                  <a:lnTo>
                    <a:pt x="10494" y="1111"/>
                  </a:lnTo>
                  <a:lnTo>
                    <a:pt x="10498" y="1098"/>
                  </a:lnTo>
                  <a:lnTo>
                    <a:pt x="10500" y="1094"/>
                  </a:lnTo>
                  <a:lnTo>
                    <a:pt x="10502" y="1089"/>
                  </a:lnTo>
                  <a:lnTo>
                    <a:pt x="10504" y="1086"/>
                  </a:lnTo>
                  <a:lnTo>
                    <a:pt x="10508" y="1083"/>
                  </a:lnTo>
                  <a:lnTo>
                    <a:pt x="10515" y="1081"/>
                  </a:lnTo>
                  <a:lnTo>
                    <a:pt x="10523" y="1080"/>
                  </a:lnTo>
                  <a:lnTo>
                    <a:pt x="10534" y="1080"/>
                  </a:lnTo>
                  <a:lnTo>
                    <a:pt x="10546" y="1078"/>
                  </a:lnTo>
                  <a:lnTo>
                    <a:pt x="10558" y="1075"/>
                  </a:lnTo>
                  <a:lnTo>
                    <a:pt x="10569" y="1071"/>
                  </a:lnTo>
                  <a:lnTo>
                    <a:pt x="10579" y="1065"/>
                  </a:lnTo>
                  <a:lnTo>
                    <a:pt x="10591" y="1057"/>
                  </a:lnTo>
                  <a:lnTo>
                    <a:pt x="10601" y="1047"/>
                  </a:lnTo>
                  <a:lnTo>
                    <a:pt x="10611" y="1035"/>
                  </a:lnTo>
                  <a:lnTo>
                    <a:pt x="10621" y="1020"/>
                  </a:lnTo>
                  <a:lnTo>
                    <a:pt x="10632" y="1003"/>
                  </a:lnTo>
                  <a:lnTo>
                    <a:pt x="10641" y="982"/>
                  </a:lnTo>
                  <a:lnTo>
                    <a:pt x="10651" y="958"/>
                  </a:lnTo>
                  <a:lnTo>
                    <a:pt x="10660" y="932"/>
                  </a:lnTo>
                  <a:lnTo>
                    <a:pt x="10670" y="902"/>
                  </a:lnTo>
                  <a:lnTo>
                    <a:pt x="10679" y="867"/>
                  </a:lnTo>
                  <a:lnTo>
                    <a:pt x="10689" y="829"/>
                  </a:lnTo>
                  <a:lnTo>
                    <a:pt x="10693" y="808"/>
                  </a:lnTo>
                  <a:lnTo>
                    <a:pt x="10698" y="787"/>
                  </a:lnTo>
                  <a:lnTo>
                    <a:pt x="10702" y="764"/>
                  </a:lnTo>
                  <a:lnTo>
                    <a:pt x="10707" y="740"/>
                  </a:lnTo>
                  <a:lnTo>
                    <a:pt x="10711" y="715"/>
                  </a:lnTo>
                  <a:lnTo>
                    <a:pt x="10716" y="689"/>
                  </a:lnTo>
                  <a:lnTo>
                    <a:pt x="10720" y="662"/>
                  </a:lnTo>
                  <a:lnTo>
                    <a:pt x="10725" y="633"/>
                  </a:lnTo>
                  <a:lnTo>
                    <a:pt x="10730" y="604"/>
                  </a:lnTo>
                  <a:lnTo>
                    <a:pt x="10734" y="573"/>
                  </a:lnTo>
                  <a:lnTo>
                    <a:pt x="10739" y="541"/>
                  </a:lnTo>
                  <a:lnTo>
                    <a:pt x="10743" y="507"/>
                  </a:lnTo>
                  <a:lnTo>
                    <a:pt x="10748" y="472"/>
                  </a:lnTo>
                  <a:lnTo>
                    <a:pt x="10752" y="435"/>
                  </a:lnTo>
                  <a:lnTo>
                    <a:pt x="10757" y="398"/>
                  </a:lnTo>
                  <a:lnTo>
                    <a:pt x="10761" y="359"/>
                  </a:lnTo>
                  <a:lnTo>
                    <a:pt x="10765" y="342"/>
                  </a:lnTo>
                  <a:lnTo>
                    <a:pt x="10768" y="327"/>
                  </a:lnTo>
                  <a:lnTo>
                    <a:pt x="10770" y="321"/>
                  </a:lnTo>
                  <a:lnTo>
                    <a:pt x="10774" y="316"/>
                  </a:lnTo>
                  <a:lnTo>
                    <a:pt x="10777" y="310"/>
                  </a:lnTo>
                  <a:lnTo>
                    <a:pt x="10781" y="307"/>
                  </a:lnTo>
                  <a:lnTo>
                    <a:pt x="10784" y="304"/>
                  </a:lnTo>
                  <a:lnTo>
                    <a:pt x="10788" y="300"/>
                  </a:lnTo>
                  <a:lnTo>
                    <a:pt x="10792" y="298"/>
                  </a:lnTo>
                  <a:lnTo>
                    <a:pt x="10798" y="296"/>
                  </a:lnTo>
                  <a:lnTo>
                    <a:pt x="10808" y="292"/>
                  </a:lnTo>
                  <a:lnTo>
                    <a:pt x="10822" y="292"/>
                  </a:lnTo>
                  <a:lnTo>
                    <a:pt x="11314" y="292"/>
                  </a:lnTo>
                  <a:lnTo>
                    <a:pt x="11328" y="292"/>
                  </a:lnTo>
                  <a:lnTo>
                    <a:pt x="11339" y="296"/>
                  </a:lnTo>
                  <a:lnTo>
                    <a:pt x="11344" y="298"/>
                  </a:lnTo>
                  <a:lnTo>
                    <a:pt x="11348" y="300"/>
                  </a:lnTo>
                  <a:lnTo>
                    <a:pt x="11353" y="304"/>
                  </a:lnTo>
                  <a:lnTo>
                    <a:pt x="11357" y="307"/>
                  </a:lnTo>
                  <a:lnTo>
                    <a:pt x="11361" y="310"/>
                  </a:lnTo>
                  <a:lnTo>
                    <a:pt x="11364" y="315"/>
                  </a:lnTo>
                  <a:lnTo>
                    <a:pt x="11366" y="321"/>
                  </a:lnTo>
                  <a:lnTo>
                    <a:pt x="11369" y="325"/>
                  </a:lnTo>
                  <a:lnTo>
                    <a:pt x="11371" y="338"/>
                  </a:lnTo>
                  <a:lnTo>
                    <a:pt x="11372" y="352"/>
                  </a:lnTo>
                  <a:lnTo>
                    <a:pt x="11372" y="1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5113338" y="641350"/>
              <a:ext cx="1057275" cy="303213"/>
            </a:xfrm>
            <a:custGeom>
              <a:avLst/>
              <a:gdLst>
                <a:gd name="T0" fmla="*/ 806 w 3334"/>
                <a:gd name="T1" fmla="*/ 946 h 957"/>
                <a:gd name="T2" fmla="*/ 729 w 3334"/>
                <a:gd name="T3" fmla="*/ 957 h 957"/>
                <a:gd name="T4" fmla="*/ 635 w 3334"/>
                <a:gd name="T5" fmla="*/ 949 h 957"/>
                <a:gd name="T6" fmla="*/ 615 w 3334"/>
                <a:gd name="T7" fmla="*/ 931 h 957"/>
                <a:gd name="T8" fmla="*/ 616 w 3334"/>
                <a:gd name="T9" fmla="*/ 358 h 957"/>
                <a:gd name="T10" fmla="*/ 592 w 3334"/>
                <a:gd name="T11" fmla="*/ 360 h 957"/>
                <a:gd name="T12" fmla="*/ 185 w 3334"/>
                <a:gd name="T13" fmla="*/ 935 h 957"/>
                <a:gd name="T14" fmla="*/ 119 w 3334"/>
                <a:gd name="T15" fmla="*/ 956 h 957"/>
                <a:gd name="T16" fmla="*/ 31 w 3334"/>
                <a:gd name="T17" fmla="*/ 952 h 957"/>
                <a:gd name="T18" fmla="*/ 0 w 3334"/>
                <a:gd name="T19" fmla="*/ 926 h 957"/>
                <a:gd name="T20" fmla="*/ 13 w 3334"/>
                <a:gd name="T21" fmla="*/ 11 h 957"/>
                <a:gd name="T22" fmla="*/ 89 w 3334"/>
                <a:gd name="T23" fmla="*/ 0 h 957"/>
                <a:gd name="T24" fmla="*/ 184 w 3334"/>
                <a:gd name="T25" fmla="*/ 6 h 957"/>
                <a:gd name="T26" fmla="*/ 204 w 3334"/>
                <a:gd name="T27" fmla="*/ 25 h 957"/>
                <a:gd name="T28" fmla="*/ 204 w 3334"/>
                <a:gd name="T29" fmla="*/ 594 h 957"/>
                <a:gd name="T30" fmla="*/ 227 w 3334"/>
                <a:gd name="T31" fmla="*/ 594 h 957"/>
                <a:gd name="T32" fmla="*/ 633 w 3334"/>
                <a:gd name="T33" fmla="*/ 21 h 957"/>
                <a:gd name="T34" fmla="*/ 700 w 3334"/>
                <a:gd name="T35" fmla="*/ 0 h 957"/>
                <a:gd name="T36" fmla="*/ 785 w 3334"/>
                <a:gd name="T37" fmla="*/ 3 h 957"/>
                <a:gd name="T38" fmla="*/ 817 w 3334"/>
                <a:gd name="T39" fmla="*/ 22 h 957"/>
                <a:gd name="T40" fmla="*/ 1703 w 3334"/>
                <a:gd name="T41" fmla="*/ 111 h 957"/>
                <a:gd name="T42" fmla="*/ 1681 w 3334"/>
                <a:gd name="T43" fmla="*/ 160 h 957"/>
                <a:gd name="T44" fmla="*/ 1420 w 3334"/>
                <a:gd name="T45" fmla="*/ 935 h 957"/>
                <a:gd name="T46" fmla="*/ 1370 w 3334"/>
                <a:gd name="T47" fmla="*/ 955 h 957"/>
                <a:gd name="T48" fmla="*/ 1282 w 3334"/>
                <a:gd name="T49" fmla="*/ 956 h 957"/>
                <a:gd name="T50" fmla="*/ 1223 w 3334"/>
                <a:gd name="T51" fmla="*/ 939 h 957"/>
                <a:gd name="T52" fmla="*/ 963 w 3334"/>
                <a:gd name="T53" fmla="*/ 161 h 957"/>
                <a:gd name="T54" fmla="*/ 939 w 3334"/>
                <a:gd name="T55" fmla="*/ 119 h 957"/>
                <a:gd name="T56" fmla="*/ 938 w 3334"/>
                <a:gd name="T57" fmla="*/ 53 h 957"/>
                <a:gd name="T58" fmla="*/ 959 w 3334"/>
                <a:gd name="T59" fmla="*/ 4 h 957"/>
                <a:gd name="T60" fmla="*/ 1697 w 3334"/>
                <a:gd name="T61" fmla="*/ 21 h 957"/>
                <a:gd name="T62" fmla="*/ 2418 w 3334"/>
                <a:gd name="T63" fmla="*/ 876 h 957"/>
                <a:gd name="T64" fmla="*/ 2407 w 3334"/>
                <a:gd name="T65" fmla="*/ 943 h 957"/>
                <a:gd name="T66" fmla="*/ 1850 w 3334"/>
                <a:gd name="T67" fmla="*/ 944 h 957"/>
                <a:gd name="T68" fmla="*/ 1825 w 3334"/>
                <a:gd name="T69" fmla="*/ 906 h 957"/>
                <a:gd name="T70" fmla="*/ 1828 w 3334"/>
                <a:gd name="T71" fmla="*/ 37 h 957"/>
                <a:gd name="T72" fmla="*/ 1871 w 3334"/>
                <a:gd name="T73" fmla="*/ 4 h 957"/>
                <a:gd name="T74" fmla="*/ 2405 w 3334"/>
                <a:gd name="T75" fmla="*/ 16 h 957"/>
                <a:gd name="T76" fmla="*/ 2415 w 3334"/>
                <a:gd name="T77" fmla="*/ 80 h 957"/>
                <a:gd name="T78" fmla="*/ 2402 w 3334"/>
                <a:gd name="T79" fmla="*/ 145 h 957"/>
                <a:gd name="T80" fmla="*/ 2336 w 3334"/>
                <a:gd name="T81" fmla="*/ 387 h 957"/>
                <a:gd name="T82" fmla="*/ 2360 w 3334"/>
                <a:gd name="T83" fmla="*/ 441 h 957"/>
                <a:gd name="T84" fmla="*/ 2356 w 3334"/>
                <a:gd name="T85" fmla="*/ 508 h 957"/>
                <a:gd name="T86" fmla="*/ 2027 w 3334"/>
                <a:gd name="T87" fmla="*/ 801 h 957"/>
                <a:gd name="T88" fmla="*/ 2410 w 3334"/>
                <a:gd name="T89" fmla="*/ 818 h 957"/>
                <a:gd name="T90" fmla="*/ 3314 w 3334"/>
                <a:gd name="T91" fmla="*/ 880 h 957"/>
                <a:gd name="T92" fmla="*/ 3331 w 3334"/>
                <a:gd name="T93" fmla="*/ 940 h 957"/>
                <a:gd name="T94" fmla="*/ 3264 w 3334"/>
                <a:gd name="T95" fmla="*/ 956 h 957"/>
                <a:gd name="T96" fmla="*/ 3149 w 3334"/>
                <a:gd name="T97" fmla="*/ 953 h 957"/>
                <a:gd name="T98" fmla="*/ 3108 w 3334"/>
                <a:gd name="T99" fmla="*/ 926 h 957"/>
                <a:gd name="T100" fmla="*/ 2710 w 3334"/>
                <a:gd name="T101" fmla="*/ 949 h 957"/>
                <a:gd name="T102" fmla="*/ 2615 w 3334"/>
                <a:gd name="T103" fmla="*/ 957 h 957"/>
                <a:gd name="T104" fmla="*/ 2527 w 3334"/>
                <a:gd name="T105" fmla="*/ 948 h 957"/>
                <a:gd name="T106" fmla="*/ 2526 w 3334"/>
                <a:gd name="T107" fmla="*/ 902 h 957"/>
                <a:gd name="T108" fmla="*/ 2540 w 3334"/>
                <a:gd name="T109" fmla="*/ 43 h 957"/>
                <a:gd name="T110" fmla="*/ 2553 w 3334"/>
                <a:gd name="T111" fmla="*/ 4 h 957"/>
                <a:gd name="T112" fmla="*/ 2659 w 3334"/>
                <a:gd name="T113" fmla="*/ 0 h 957"/>
                <a:gd name="T114" fmla="*/ 2745 w 3334"/>
                <a:gd name="T115" fmla="*/ 10 h 957"/>
                <a:gd name="T116" fmla="*/ 3113 w 3334"/>
                <a:gd name="T117" fmla="*/ 21 h 957"/>
                <a:gd name="T118" fmla="*/ 3165 w 3334"/>
                <a:gd name="T119" fmla="*/ 1 h 957"/>
                <a:gd name="T120" fmla="*/ 3269 w 3334"/>
                <a:gd name="T121" fmla="*/ 1 h 957"/>
                <a:gd name="T122" fmla="*/ 3318 w 3334"/>
                <a:gd name="T123" fmla="*/ 21 h 957"/>
                <a:gd name="T124" fmla="*/ 3075 w 3334"/>
                <a:gd name="T125" fmla="*/ 46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4" h="957">
                  <a:moveTo>
                    <a:pt x="818" y="927"/>
                  </a:moveTo>
                  <a:lnTo>
                    <a:pt x="817" y="931"/>
                  </a:lnTo>
                  <a:lnTo>
                    <a:pt x="817" y="934"/>
                  </a:lnTo>
                  <a:lnTo>
                    <a:pt x="815" y="938"/>
                  </a:lnTo>
                  <a:lnTo>
                    <a:pt x="812" y="940"/>
                  </a:lnTo>
                  <a:lnTo>
                    <a:pt x="810" y="942"/>
                  </a:lnTo>
                  <a:lnTo>
                    <a:pt x="806" y="946"/>
                  </a:lnTo>
                  <a:lnTo>
                    <a:pt x="801" y="947"/>
                  </a:lnTo>
                  <a:lnTo>
                    <a:pt x="797" y="949"/>
                  </a:lnTo>
                  <a:lnTo>
                    <a:pt x="782" y="952"/>
                  </a:lnTo>
                  <a:lnTo>
                    <a:pt x="765" y="955"/>
                  </a:lnTo>
                  <a:lnTo>
                    <a:pt x="754" y="956"/>
                  </a:lnTo>
                  <a:lnTo>
                    <a:pt x="742" y="956"/>
                  </a:lnTo>
                  <a:lnTo>
                    <a:pt x="729" y="957"/>
                  </a:lnTo>
                  <a:lnTo>
                    <a:pt x="715" y="957"/>
                  </a:lnTo>
                  <a:lnTo>
                    <a:pt x="701" y="957"/>
                  </a:lnTo>
                  <a:lnTo>
                    <a:pt x="688" y="956"/>
                  </a:lnTo>
                  <a:lnTo>
                    <a:pt x="676" y="956"/>
                  </a:lnTo>
                  <a:lnTo>
                    <a:pt x="666" y="955"/>
                  </a:lnTo>
                  <a:lnTo>
                    <a:pt x="649" y="952"/>
                  </a:lnTo>
                  <a:lnTo>
                    <a:pt x="635" y="949"/>
                  </a:lnTo>
                  <a:lnTo>
                    <a:pt x="629" y="947"/>
                  </a:lnTo>
                  <a:lnTo>
                    <a:pt x="626" y="946"/>
                  </a:lnTo>
                  <a:lnTo>
                    <a:pt x="621" y="942"/>
                  </a:lnTo>
                  <a:lnTo>
                    <a:pt x="619" y="940"/>
                  </a:lnTo>
                  <a:lnTo>
                    <a:pt x="617" y="938"/>
                  </a:lnTo>
                  <a:lnTo>
                    <a:pt x="616" y="934"/>
                  </a:lnTo>
                  <a:lnTo>
                    <a:pt x="615" y="931"/>
                  </a:lnTo>
                  <a:lnTo>
                    <a:pt x="615" y="927"/>
                  </a:lnTo>
                  <a:lnTo>
                    <a:pt x="615" y="427"/>
                  </a:lnTo>
                  <a:lnTo>
                    <a:pt x="615" y="413"/>
                  </a:lnTo>
                  <a:lnTo>
                    <a:pt x="615" y="399"/>
                  </a:lnTo>
                  <a:lnTo>
                    <a:pt x="615" y="385"/>
                  </a:lnTo>
                  <a:lnTo>
                    <a:pt x="615" y="371"/>
                  </a:lnTo>
                  <a:lnTo>
                    <a:pt x="616" y="358"/>
                  </a:lnTo>
                  <a:lnTo>
                    <a:pt x="616" y="345"/>
                  </a:lnTo>
                  <a:lnTo>
                    <a:pt x="617" y="334"/>
                  </a:lnTo>
                  <a:lnTo>
                    <a:pt x="618" y="323"/>
                  </a:lnTo>
                  <a:lnTo>
                    <a:pt x="616" y="323"/>
                  </a:lnTo>
                  <a:lnTo>
                    <a:pt x="609" y="334"/>
                  </a:lnTo>
                  <a:lnTo>
                    <a:pt x="601" y="346"/>
                  </a:lnTo>
                  <a:lnTo>
                    <a:pt x="592" y="360"/>
                  </a:lnTo>
                  <a:lnTo>
                    <a:pt x="583" y="375"/>
                  </a:lnTo>
                  <a:lnTo>
                    <a:pt x="572" y="390"/>
                  </a:lnTo>
                  <a:lnTo>
                    <a:pt x="562" y="405"/>
                  </a:lnTo>
                  <a:lnTo>
                    <a:pt x="552" y="421"/>
                  </a:lnTo>
                  <a:lnTo>
                    <a:pt x="541" y="436"/>
                  </a:lnTo>
                  <a:lnTo>
                    <a:pt x="192" y="927"/>
                  </a:lnTo>
                  <a:lnTo>
                    <a:pt x="185" y="935"/>
                  </a:lnTo>
                  <a:lnTo>
                    <a:pt x="179" y="942"/>
                  </a:lnTo>
                  <a:lnTo>
                    <a:pt x="171" y="947"/>
                  </a:lnTo>
                  <a:lnTo>
                    <a:pt x="162" y="951"/>
                  </a:lnTo>
                  <a:lnTo>
                    <a:pt x="149" y="953"/>
                  </a:lnTo>
                  <a:lnTo>
                    <a:pt x="136" y="956"/>
                  </a:lnTo>
                  <a:lnTo>
                    <a:pt x="128" y="956"/>
                  </a:lnTo>
                  <a:lnTo>
                    <a:pt x="119" y="956"/>
                  </a:lnTo>
                  <a:lnTo>
                    <a:pt x="109" y="957"/>
                  </a:lnTo>
                  <a:lnTo>
                    <a:pt x="97" y="957"/>
                  </a:lnTo>
                  <a:lnTo>
                    <a:pt x="82" y="957"/>
                  </a:lnTo>
                  <a:lnTo>
                    <a:pt x="70" y="956"/>
                  </a:lnTo>
                  <a:lnTo>
                    <a:pt x="58" y="956"/>
                  </a:lnTo>
                  <a:lnTo>
                    <a:pt x="48" y="955"/>
                  </a:lnTo>
                  <a:lnTo>
                    <a:pt x="31" y="952"/>
                  </a:lnTo>
                  <a:lnTo>
                    <a:pt x="19" y="949"/>
                  </a:lnTo>
                  <a:lnTo>
                    <a:pt x="14" y="947"/>
                  </a:lnTo>
                  <a:lnTo>
                    <a:pt x="11" y="944"/>
                  </a:lnTo>
                  <a:lnTo>
                    <a:pt x="7" y="942"/>
                  </a:lnTo>
                  <a:lnTo>
                    <a:pt x="5" y="940"/>
                  </a:lnTo>
                  <a:lnTo>
                    <a:pt x="2" y="933"/>
                  </a:lnTo>
                  <a:lnTo>
                    <a:pt x="0" y="92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37" y="3"/>
                  </a:lnTo>
                  <a:lnTo>
                    <a:pt x="54" y="1"/>
                  </a:lnTo>
                  <a:lnTo>
                    <a:pt x="64" y="1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3" y="1"/>
                  </a:lnTo>
                  <a:lnTo>
                    <a:pt x="170" y="3"/>
                  </a:lnTo>
                  <a:lnTo>
                    <a:pt x="184" y="6"/>
                  </a:lnTo>
                  <a:lnTo>
                    <a:pt x="189" y="9"/>
                  </a:lnTo>
                  <a:lnTo>
                    <a:pt x="194" y="11"/>
                  </a:lnTo>
                  <a:lnTo>
                    <a:pt x="197" y="13"/>
                  </a:lnTo>
                  <a:lnTo>
                    <a:pt x="199" y="16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5"/>
                  </a:lnTo>
                  <a:lnTo>
                    <a:pt x="205" y="29"/>
                  </a:lnTo>
                  <a:lnTo>
                    <a:pt x="205" y="532"/>
                  </a:lnTo>
                  <a:lnTo>
                    <a:pt x="205" y="543"/>
                  </a:lnTo>
                  <a:lnTo>
                    <a:pt x="205" y="556"/>
                  </a:lnTo>
                  <a:lnTo>
                    <a:pt x="204" y="568"/>
                  </a:lnTo>
                  <a:lnTo>
                    <a:pt x="204" y="582"/>
                  </a:lnTo>
                  <a:lnTo>
                    <a:pt x="204" y="594"/>
                  </a:lnTo>
                  <a:lnTo>
                    <a:pt x="203" y="607"/>
                  </a:lnTo>
                  <a:lnTo>
                    <a:pt x="203" y="620"/>
                  </a:lnTo>
                  <a:lnTo>
                    <a:pt x="202" y="633"/>
                  </a:lnTo>
                  <a:lnTo>
                    <a:pt x="203" y="633"/>
                  </a:lnTo>
                  <a:lnTo>
                    <a:pt x="210" y="622"/>
                  </a:lnTo>
                  <a:lnTo>
                    <a:pt x="218" y="608"/>
                  </a:lnTo>
                  <a:lnTo>
                    <a:pt x="227" y="594"/>
                  </a:lnTo>
                  <a:lnTo>
                    <a:pt x="237" y="579"/>
                  </a:lnTo>
                  <a:lnTo>
                    <a:pt x="247" y="565"/>
                  </a:lnTo>
                  <a:lnTo>
                    <a:pt x="257" y="550"/>
                  </a:lnTo>
                  <a:lnTo>
                    <a:pt x="268" y="534"/>
                  </a:lnTo>
                  <a:lnTo>
                    <a:pt x="278" y="519"/>
                  </a:lnTo>
                  <a:lnTo>
                    <a:pt x="627" y="28"/>
                  </a:lnTo>
                  <a:lnTo>
                    <a:pt x="633" y="21"/>
                  </a:lnTo>
                  <a:lnTo>
                    <a:pt x="640" y="14"/>
                  </a:lnTo>
                  <a:lnTo>
                    <a:pt x="646" y="10"/>
                  </a:lnTo>
                  <a:lnTo>
                    <a:pt x="656" y="6"/>
                  </a:lnTo>
                  <a:lnTo>
                    <a:pt x="668" y="3"/>
                  </a:lnTo>
                  <a:lnTo>
                    <a:pt x="682" y="1"/>
                  </a:lnTo>
                  <a:lnTo>
                    <a:pt x="690" y="0"/>
                  </a:lnTo>
                  <a:lnTo>
                    <a:pt x="700" y="0"/>
                  </a:lnTo>
                  <a:lnTo>
                    <a:pt x="710" y="0"/>
                  </a:lnTo>
                  <a:lnTo>
                    <a:pt x="721" y="0"/>
                  </a:lnTo>
                  <a:lnTo>
                    <a:pt x="735" y="0"/>
                  </a:lnTo>
                  <a:lnTo>
                    <a:pt x="748" y="0"/>
                  </a:lnTo>
                  <a:lnTo>
                    <a:pt x="759" y="1"/>
                  </a:lnTo>
                  <a:lnTo>
                    <a:pt x="769" y="1"/>
                  </a:lnTo>
                  <a:lnTo>
                    <a:pt x="785" y="3"/>
                  </a:lnTo>
                  <a:lnTo>
                    <a:pt x="799" y="6"/>
                  </a:lnTo>
                  <a:lnTo>
                    <a:pt x="803" y="9"/>
                  </a:lnTo>
                  <a:lnTo>
                    <a:pt x="808" y="11"/>
                  </a:lnTo>
                  <a:lnTo>
                    <a:pt x="811" y="13"/>
                  </a:lnTo>
                  <a:lnTo>
                    <a:pt x="814" y="16"/>
                  </a:lnTo>
                  <a:lnTo>
                    <a:pt x="816" y="19"/>
                  </a:lnTo>
                  <a:lnTo>
                    <a:pt x="817" y="22"/>
                  </a:lnTo>
                  <a:lnTo>
                    <a:pt x="817" y="26"/>
                  </a:lnTo>
                  <a:lnTo>
                    <a:pt x="818" y="29"/>
                  </a:lnTo>
                  <a:lnTo>
                    <a:pt x="818" y="927"/>
                  </a:lnTo>
                  <a:close/>
                  <a:moveTo>
                    <a:pt x="1705" y="83"/>
                  </a:moveTo>
                  <a:lnTo>
                    <a:pt x="1704" y="93"/>
                  </a:lnTo>
                  <a:lnTo>
                    <a:pt x="1704" y="102"/>
                  </a:lnTo>
                  <a:lnTo>
                    <a:pt x="1703" y="111"/>
                  </a:lnTo>
                  <a:lnTo>
                    <a:pt x="1703" y="119"/>
                  </a:lnTo>
                  <a:lnTo>
                    <a:pt x="1701" y="133"/>
                  </a:lnTo>
                  <a:lnTo>
                    <a:pt x="1697" y="143"/>
                  </a:lnTo>
                  <a:lnTo>
                    <a:pt x="1693" y="151"/>
                  </a:lnTo>
                  <a:lnTo>
                    <a:pt x="1687" y="157"/>
                  </a:lnTo>
                  <a:lnTo>
                    <a:pt x="1685" y="159"/>
                  </a:lnTo>
                  <a:lnTo>
                    <a:pt x="1681" y="160"/>
                  </a:lnTo>
                  <a:lnTo>
                    <a:pt x="1678" y="161"/>
                  </a:lnTo>
                  <a:lnTo>
                    <a:pt x="1674" y="161"/>
                  </a:lnTo>
                  <a:lnTo>
                    <a:pt x="1423" y="161"/>
                  </a:lnTo>
                  <a:lnTo>
                    <a:pt x="1423" y="926"/>
                  </a:lnTo>
                  <a:lnTo>
                    <a:pt x="1422" y="930"/>
                  </a:lnTo>
                  <a:lnTo>
                    <a:pt x="1422" y="933"/>
                  </a:lnTo>
                  <a:lnTo>
                    <a:pt x="1420" y="935"/>
                  </a:lnTo>
                  <a:lnTo>
                    <a:pt x="1417" y="939"/>
                  </a:lnTo>
                  <a:lnTo>
                    <a:pt x="1415" y="942"/>
                  </a:lnTo>
                  <a:lnTo>
                    <a:pt x="1411" y="944"/>
                  </a:lnTo>
                  <a:lnTo>
                    <a:pt x="1406" y="947"/>
                  </a:lnTo>
                  <a:lnTo>
                    <a:pt x="1402" y="948"/>
                  </a:lnTo>
                  <a:lnTo>
                    <a:pt x="1388" y="951"/>
                  </a:lnTo>
                  <a:lnTo>
                    <a:pt x="1370" y="955"/>
                  </a:lnTo>
                  <a:lnTo>
                    <a:pt x="1359" y="956"/>
                  </a:lnTo>
                  <a:lnTo>
                    <a:pt x="1348" y="956"/>
                  </a:lnTo>
                  <a:lnTo>
                    <a:pt x="1334" y="957"/>
                  </a:lnTo>
                  <a:lnTo>
                    <a:pt x="1321" y="957"/>
                  </a:lnTo>
                  <a:lnTo>
                    <a:pt x="1306" y="957"/>
                  </a:lnTo>
                  <a:lnTo>
                    <a:pt x="1293" y="956"/>
                  </a:lnTo>
                  <a:lnTo>
                    <a:pt x="1282" y="956"/>
                  </a:lnTo>
                  <a:lnTo>
                    <a:pt x="1271" y="955"/>
                  </a:lnTo>
                  <a:lnTo>
                    <a:pt x="1254" y="951"/>
                  </a:lnTo>
                  <a:lnTo>
                    <a:pt x="1240" y="948"/>
                  </a:lnTo>
                  <a:lnTo>
                    <a:pt x="1234" y="947"/>
                  </a:lnTo>
                  <a:lnTo>
                    <a:pt x="1230" y="944"/>
                  </a:lnTo>
                  <a:lnTo>
                    <a:pt x="1226" y="942"/>
                  </a:lnTo>
                  <a:lnTo>
                    <a:pt x="1223" y="939"/>
                  </a:lnTo>
                  <a:lnTo>
                    <a:pt x="1221" y="935"/>
                  </a:lnTo>
                  <a:lnTo>
                    <a:pt x="1220" y="933"/>
                  </a:lnTo>
                  <a:lnTo>
                    <a:pt x="1218" y="930"/>
                  </a:lnTo>
                  <a:lnTo>
                    <a:pt x="1218" y="926"/>
                  </a:lnTo>
                  <a:lnTo>
                    <a:pt x="1218" y="161"/>
                  </a:lnTo>
                  <a:lnTo>
                    <a:pt x="966" y="161"/>
                  </a:lnTo>
                  <a:lnTo>
                    <a:pt x="963" y="161"/>
                  </a:lnTo>
                  <a:lnTo>
                    <a:pt x="959" y="160"/>
                  </a:lnTo>
                  <a:lnTo>
                    <a:pt x="957" y="159"/>
                  </a:lnTo>
                  <a:lnTo>
                    <a:pt x="953" y="157"/>
                  </a:lnTo>
                  <a:lnTo>
                    <a:pt x="949" y="151"/>
                  </a:lnTo>
                  <a:lnTo>
                    <a:pt x="944" y="143"/>
                  </a:lnTo>
                  <a:lnTo>
                    <a:pt x="941" y="133"/>
                  </a:lnTo>
                  <a:lnTo>
                    <a:pt x="939" y="119"/>
                  </a:lnTo>
                  <a:lnTo>
                    <a:pt x="938" y="111"/>
                  </a:lnTo>
                  <a:lnTo>
                    <a:pt x="936" y="102"/>
                  </a:lnTo>
                  <a:lnTo>
                    <a:pt x="936" y="93"/>
                  </a:lnTo>
                  <a:lnTo>
                    <a:pt x="936" y="83"/>
                  </a:lnTo>
                  <a:lnTo>
                    <a:pt x="936" y="72"/>
                  </a:lnTo>
                  <a:lnTo>
                    <a:pt x="936" y="62"/>
                  </a:lnTo>
                  <a:lnTo>
                    <a:pt x="938" y="53"/>
                  </a:lnTo>
                  <a:lnTo>
                    <a:pt x="939" y="45"/>
                  </a:lnTo>
                  <a:lnTo>
                    <a:pt x="941" y="31"/>
                  </a:lnTo>
                  <a:lnTo>
                    <a:pt x="944" y="21"/>
                  </a:lnTo>
                  <a:lnTo>
                    <a:pt x="949" y="13"/>
                  </a:lnTo>
                  <a:lnTo>
                    <a:pt x="953" y="8"/>
                  </a:lnTo>
                  <a:lnTo>
                    <a:pt x="957" y="6"/>
                  </a:lnTo>
                  <a:lnTo>
                    <a:pt x="959" y="4"/>
                  </a:lnTo>
                  <a:lnTo>
                    <a:pt x="963" y="4"/>
                  </a:lnTo>
                  <a:lnTo>
                    <a:pt x="966" y="4"/>
                  </a:lnTo>
                  <a:lnTo>
                    <a:pt x="1674" y="4"/>
                  </a:lnTo>
                  <a:lnTo>
                    <a:pt x="1681" y="4"/>
                  </a:lnTo>
                  <a:lnTo>
                    <a:pt x="1687" y="8"/>
                  </a:lnTo>
                  <a:lnTo>
                    <a:pt x="1693" y="13"/>
                  </a:lnTo>
                  <a:lnTo>
                    <a:pt x="1697" y="21"/>
                  </a:lnTo>
                  <a:lnTo>
                    <a:pt x="1701" y="31"/>
                  </a:lnTo>
                  <a:lnTo>
                    <a:pt x="1703" y="45"/>
                  </a:lnTo>
                  <a:lnTo>
                    <a:pt x="1703" y="53"/>
                  </a:lnTo>
                  <a:lnTo>
                    <a:pt x="1704" y="62"/>
                  </a:lnTo>
                  <a:lnTo>
                    <a:pt x="1704" y="72"/>
                  </a:lnTo>
                  <a:lnTo>
                    <a:pt x="1705" y="83"/>
                  </a:lnTo>
                  <a:close/>
                  <a:moveTo>
                    <a:pt x="2418" y="876"/>
                  </a:moveTo>
                  <a:lnTo>
                    <a:pt x="2418" y="886"/>
                  </a:lnTo>
                  <a:lnTo>
                    <a:pt x="2418" y="895"/>
                  </a:lnTo>
                  <a:lnTo>
                    <a:pt x="2417" y="905"/>
                  </a:lnTo>
                  <a:lnTo>
                    <a:pt x="2417" y="913"/>
                  </a:lnTo>
                  <a:lnTo>
                    <a:pt x="2414" y="925"/>
                  </a:lnTo>
                  <a:lnTo>
                    <a:pt x="2410" y="935"/>
                  </a:lnTo>
                  <a:lnTo>
                    <a:pt x="2407" y="943"/>
                  </a:lnTo>
                  <a:lnTo>
                    <a:pt x="2401" y="948"/>
                  </a:lnTo>
                  <a:lnTo>
                    <a:pt x="2394" y="951"/>
                  </a:lnTo>
                  <a:lnTo>
                    <a:pt x="2389" y="952"/>
                  </a:lnTo>
                  <a:lnTo>
                    <a:pt x="1884" y="952"/>
                  </a:lnTo>
                  <a:lnTo>
                    <a:pt x="1871" y="951"/>
                  </a:lnTo>
                  <a:lnTo>
                    <a:pt x="1860" y="949"/>
                  </a:lnTo>
                  <a:lnTo>
                    <a:pt x="1850" y="944"/>
                  </a:lnTo>
                  <a:lnTo>
                    <a:pt x="1840" y="938"/>
                  </a:lnTo>
                  <a:lnTo>
                    <a:pt x="1837" y="934"/>
                  </a:lnTo>
                  <a:lnTo>
                    <a:pt x="1834" y="930"/>
                  </a:lnTo>
                  <a:lnTo>
                    <a:pt x="1830" y="925"/>
                  </a:lnTo>
                  <a:lnTo>
                    <a:pt x="1828" y="919"/>
                  </a:lnTo>
                  <a:lnTo>
                    <a:pt x="1826" y="913"/>
                  </a:lnTo>
                  <a:lnTo>
                    <a:pt x="1825" y="906"/>
                  </a:lnTo>
                  <a:lnTo>
                    <a:pt x="1823" y="899"/>
                  </a:lnTo>
                  <a:lnTo>
                    <a:pt x="1823" y="891"/>
                  </a:lnTo>
                  <a:lnTo>
                    <a:pt x="1823" y="64"/>
                  </a:lnTo>
                  <a:lnTo>
                    <a:pt x="1823" y="56"/>
                  </a:lnTo>
                  <a:lnTo>
                    <a:pt x="1825" y="50"/>
                  </a:lnTo>
                  <a:lnTo>
                    <a:pt x="1826" y="43"/>
                  </a:lnTo>
                  <a:lnTo>
                    <a:pt x="1828" y="37"/>
                  </a:lnTo>
                  <a:lnTo>
                    <a:pt x="1830" y="31"/>
                  </a:lnTo>
                  <a:lnTo>
                    <a:pt x="1834" y="26"/>
                  </a:lnTo>
                  <a:lnTo>
                    <a:pt x="1837" y="21"/>
                  </a:lnTo>
                  <a:lnTo>
                    <a:pt x="1840" y="18"/>
                  </a:lnTo>
                  <a:lnTo>
                    <a:pt x="1850" y="12"/>
                  </a:lnTo>
                  <a:lnTo>
                    <a:pt x="1860" y="8"/>
                  </a:lnTo>
                  <a:lnTo>
                    <a:pt x="1871" y="4"/>
                  </a:lnTo>
                  <a:lnTo>
                    <a:pt x="1884" y="4"/>
                  </a:lnTo>
                  <a:lnTo>
                    <a:pt x="2385" y="4"/>
                  </a:lnTo>
                  <a:lnTo>
                    <a:pt x="2392" y="4"/>
                  </a:lnTo>
                  <a:lnTo>
                    <a:pt x="2398" y="8"/>
                  </a:lnTo>
                  <a:lnTo>
                    <a:pt x="2400" y="10"/>
                  </a:lnTo>
                  <a:lnTo>
                    <a:pt x="2402" y="12"/>
                  </a:lnTo>
                  <a:lnTo>
                    <a:pt x="2405" y="16"/>
                  </a:lnTo>
                  <a:lnTo>
                    <a:pt x="2407" y="20"/>
                  </a:lnTo>
                  <a:lnTo>
                    <a:pt x="2410" y="30"/>
                  </a:lnTo>
                  <a:lnTo>
                    <a:pt x="2412" y="44"/>
                  </a:lnTo>
                  <a:lnTo>
                    <a:pt x="2414" y="51"/>
                  </a:lnTo>
                  <a:lnTo>
                    <a:pt x="2414" y="60"/>
                  </a:lnTo>
                  <a:lnTo>
                    <a:pt x="2415" y="69"/>
                  </a:lnTo>
                  <a:lnTo>
                    <a:pt x="2415" y="80"/>
                  </a:lnTo>
                  <a:lnTo>
                    <a:pt x="2415" y="89"/>
                  </a:lnTo>
                  <a:lnTo>
                    <a:pt x="2414" y="99"/>
                  </a:lnTo>
                  <a:lnTo>
                    <a:pt x="2414" y="108"/>
                  </a:lnTo>
                  <a:lnTo>
                    <a:pt x="2412" y="114"/>
                  </a:lnTo>
                  <a:lnTo>
                    <a:pt x="2410" y="128"/>
                  </a:lnTo>
                  <a:lnTo>
                    <a:pt x="2407" y="138"/>
                  </a:lnTo>
                  <a:lnTo>
                    <a:pt x="2402" y="145"/>
                  </a:lnTo>
                  <a:lnTo>
                    <a:pt x="2398" y="151"/>
                  </a:lnTo>
                  <a:lnTo>
                    <a:pt x="2392" y="153"/>
                  </a:lnTo>
                  <a:lnTo>
                    <a:pt x="2385" y="154"/>
                  </a:lnTo>
                  <a:lnTo>
                    <a:pt x="2027" y="154"/>
                  </a:lnTo>
                  <a:lnTo>
                    <a:pt x="2027" y="386"/>
                  </a:lnTo>
                  <a:lnTo>
                    <a:pt x="2329" y="386"/>
                  </a:lnTo>
                  <a:lnTo>
                    <a:pt x="2336" y="387"/>
                  </a:lnTo>
                  <a:lnTo>
                    <a:pt x="2343" y="391"/>
                  </a:lnTo>
                  <a:lnTo>
                    <a:pt x="2348" y="395"/>
                  </a:lnTo>
                  <a:lnTo>
                    <a:pt x="2352" y="403"/>
                  </a:lnTo>
                  <a:lnTo>
                    <a:pt x="2356" y="412"/>
                  </a:lnTo>
                  <a:lnTo>
                    <a:pt x="2358" y="426"/>
                  </a:lnTo>
                  <a:lnTo>
                    <a:pt x="2359" y="433"/>
                  </a:lnTo>
                  <a:lnTo>
                    <a:pt x="2360" y="441"/>
                  </a:lnTo>
                  <a:lnTo>
                    <a:pt x="2360" y="450"/>
                  </a:lnTo>
                  <a:lnTo>
                    <a:pt x="2360" y="460"/>
                  </a:lnTo>
                  <a:lnTo>
                    <a:pt x="2360" y="470"/>
                  </a:lnTo>
                  <a:lnTo>
                    <a:pt x="2360" y="479"/>
                  </a:lnTo>
                  <a:lnTo>
                    <a:pt x="2359" y="488"/>
                  </a:lnTo>
                  <a:lnTo>
                    <a:pt x="2358" y="495"/>
                  </a:lnTo>
                  <a:lnTo>
                    <a:pt x="2356" y="508"/>
                  </a:lnTo>
                  <a:lnTo>
                    <a:pt x="2352" y="518"/>
                  </a:lnTo>
                  <a:lnTo>
                    <a:pt x="2348" y="525"/>
                  </a:lnTo>
                  <a:lnTo>
                    <a:pt x="2343" y="529"/>
                  </a:lnTo>
                  <a:lnTo>
                    <a:pt x="2336" y="533"/>
                  </a:lnTo>
                  <a:lnTo>
                    <a:pt x="2329" y="534"/>
                  </a:lnTo>
                  <a:lnTo>
                    <a:pt x="2027" y="534"/>
                  </a:lnTo>
                  <a:lnTo>
                    <a:pt x="2027" y="801"/>
                  </a:lnTo>
                  <a:lnTo>
                    <a:pt x="2389" y="801"/>
                  </a:lnTo>
                  <a:lnTo>
                    <a:pt x="2394" y="802"/>
                  </a:lnTo>
                  <a:lnTo>
                    <a:pt x="2401" y="806"/>
                  </a:lnTo>
                  <a:lnTo>
                    <a:pt x="2403" y="808"/>
                  </a:lnTo>
                  <a:lnTo>
                    <a:pt x="2407" y="810"/>
                  </a:lnTo>
                  <a:lnTo>
                    <a:pt x="2409" y="814"/>
                  </a:lnTo>
                  <a:lnTo>
                    <a:pt x="2410" y="818"/>
                  </a:lnTo>
                  <a:lnTo>
                    <a:pt x="2414" y="828"/>
                  </a:lnTo>
                  <a:lnTo>
                    <a:pt x="2417" y="841"/>
                  </a:lnTo>
                  <a:lnTo>
                    <a:pt x="2417" y="849"/>
                  </a:lnTo>
                  <a:lnTo>
                    <a:pt x="2418" y="857"/>
                  </a:lnTo>
                  <a:lnTo>
                    <a:pt x="2418" y="866"/>
                  </a:lnTo>
                  <a:lnTo>
                    <a:pt x="2418" y="876"/>
                  </a:lnTo>
                  <a:close/>
                  <a:moveTo>
                    <a:pt x="3314" y="880"/>
                  </a:moveTo>
                  <a:lnTo>
                    <a:pt x="3320" y="892"/>
                  </a:lnTo>
                  <a:lnTo>
                    <a:pt x="3326" y="902"/>
                  </a:lnTo>
                  <a:lnTo>
                    <a:pt x="3329" y="913"/>
                  </a:lnTo>
                  <a:lnTo>
                    <a:pt x="3332" y="921"/>
                  </a:lnTo>
                  <a:lnTo>
                    <a:pt x="3334" y="927"/>
                  </a:lnTo>
                  <a:lnTo>
                    <a:pt x="3334" y="934"/>
                  </a:lnTo>
                  <a:lnTo>
                    <a:pt x="3331" y="940"/>
                  </a:lnTo>
                  <a:lnTo>
                    <a:pt x="3327" y="944"/>
                  </a:lnTo>
                  <a:lnTo>
                    <a:pt x="3321" y="948"/>
                  </a:lnTo>
                  <a:lnTo>
                    <a:pt x="3314" y="950"/>
                  </a:lnTo>
                  <a:lnTo>
                    <a:pt x="3305" y="952"/>
                  </a:lnTo>
                  <a:lnTo>
                    <a:pt x="3294" y="955"/>
                  </a:lnTo>
                  <a:lnTo>
                    <a:pt x="3280" y="956"/>
                  </a:lnTo>
                  <a:lnTo>
                    <a:pt x="3264" y="956"/>
                  </a:lnTo>
                  <a:lnTo>
                    <a:pt x="3246" y="957"/>
                  </a:lnTo>
                  <a:lnTo>
                    <a:pt x="3226" y="957"/>
                  </a:lnTo>
                  <a:lnTo>
                    <a:pt x="3208" y="957"/>
                  </a:lnTo>
                  <a:lnTo>
                    <a:pt x="3193" y="956"/>
                  </a:lnTo>
                  <a:lnTo>
                    <a:pt x="3179" y="956"/>
                  </a:lnTo>
                  <a:lnTo>
                    <a:pt x="3168" y="955"/>
                  </a:lnTo>
                  <a:lnTo>
                    <a:pt x="3149" y="953"/>
                  </a:lnTo>
                  <a:lnTo>
                    <a:pt x="3135" y="950"/>
                  </a:lnTo>
                  <a:lnTo>
                    <a:pt x="3130" y="949"/>
                  </a:lnTo>
                  <a:lnTo>
                    <a:pt x="3124" y="947"/>
                  </a:lnTo>
                  <a:lnTo>
                    <a:pt x="3121" y="944"/>
                  </a:lnTo>
                  <a:lnTo>
                    <a:pt x="3118" y="941"/>
                  </a:lnTo>
                  <a:lnTo>
                    <a:pt x="3113" y="934"/>
                  </a:lnTo>
                  <a:lnTo>
                    <a:pt x="3108" y="926"/>
                  </a:lnTo>
                  <a:lnTo>
                    <a:pt x="2920" y="584"/>
                  </a:lnTo>
                  <a:lnTo>
                    <a:pt x="2732" y="926"/>
                  </a:lnTo>
                  <a:lnTo>
                    <a:pt x="2727" y="934"/>
                  </a:lnTo>
                  <a:lnTo>
                    <a:pt x="2722" y="941"/>
                  </a:lnTo>
                  <a:lnTo>
                    <a:pt x="2718" y="944"/>
                  </a:lnTo>
                  <a:lnTo>
                    <a:pt x="2715" y="947"/>
                  </a:lnTo>
                  <a:lnTo>
                    <a:pt x="2710" y="949"/>
                  </a:lnTo>
                  <a:lnTo>
                    <a:pt x="2705" y="950"/>
                  </a:lnTo>
                  <a:lnTo>
                    <a:pt x="2690" y="953"/>
                  </a:lnTo>
                  <a:lnTo>
                    <a:pt x="2671" y="955"/>
                  </a:lnTo>
                  <a:lnTo>
                    <a:pt x="2659" y="956"/>
                  </a:lnTo>
                  <a:lnTo>
                    <a:pt x="2647" y="956"/>
                  </a:lnTo>
                  <a:lnTo>
                    <a:pt x="2632" y="957"/>
                  </a:lnTo>
                  <a:lnTo>
                    <a:pt x="2615" y="957"/>
                  </a:lnTo>
                  <a:lnTo>
                    <a:pt x="2596" y="957"/>
                  </a:lnTo>
                  <a:lnTo>
                    <a:pt x="2578" y="956"/>
                  </a:lnTo>
                  <a:lnTo>
                    <a:pt x="2565" y="956"/>
                  </a:lnTo>
                  <a:lnTo>
                    <a:pt x="2552" y="955"/>
                  </a:lnTo>
                  <a:lnTo>
                    <a:pt x="2542" y="952"/>
                  </a:lnTo>
                  <a:lnTo>
                    <a:pt x="2534" y="950"/>
                  </a:lnTo>
                  <a:lnTo>
                    <a:pt x="2527" y="948"/>
                  </a:lnTo>
                  <a:lnTo>
                    <a:pt x="2523" y="944"/>
                  </a:lnTo>
                  <a:lnTo>
                    <a:pt x="2519" y="940"/>
                  </a:lnTo>
                  <a:lnTo>
                    <a:pt x="2518" y="934"/>
                  </a:lnTo>
                  <a:lnTo>
                    <a:pt x="2518" y="927"/>
                  </a:lnTo>
                  <a:lnTo>
                    <a:pt x="2519" y="921"/>
                  </a:lnTo>
                  <a:lnTo>
                    <a:pt x="2523" y="913"/>
                  </a:lnTo>
                  <a:lnTo>
                    <a:pt x="2526" y="902"/>
                  </a:lnTo>
                  <a:lnTo>
                    <a:pt x="2532" y="892"/>
                  </a:lnTo>
                  <a:lnTo>
                    <a:pt x="2539" y="880"/>
                  </a:lnTo>
                  <a:lnTo>
                    <a:pt x="2780" y="466"/>
                  </a:lnTo>
                  <a:lnTo>
                    <a:pt x="2556" y="76"/>
                  </a:lnTo>
                  <a:lnTo>
                    <a:pt x="2549" y="63"/>
                  </a:lnTo>
                  <a:lnTo>
                    <a:pt x="2544" y="53"/>
                  </a:lnTo>
                  <a:lnTo>
                    <a:pt x="2540" y="43"/>
                  </a:lnTo>
                  <a:lnTo>
                    <a:pt x="2536" y="34"/>
                  </a:lnTo>
                  <a:lnTo>
                    <a:pt x="2535" y="27"/>
                  </a:lnTo>
                  <a:lnTo>
                    <a:pt x="2535" y="20"/>
                  </a:lnTo>
                  <a:lnTo>
                    <a:pt x="2538" y="16"/>
                  </a:lnTo>
                  <a:lnTo>
                    <a:pt x="2541" y="11"/>
                  </a:lnTo>
                  <a:lnTo>
                    <a:pt x="2547" y="8"/>
                  </a:lnTo>
                  <a:lnTo>
                    <a:pt x="2553" y="4"/>
                  </a:lnTo>
                  <a:lnTo>
                    <a:pt x="2563" y="2"/>
                  </a:lnTo>
                  <a:lnTo>
                    <a:pt x="2574" y="1"/>
                  </a:lnTo>
                  <a:lnTo>
                    <a:pt x="2586" y="1"/>
                  </a:lnTo>
                  <a:lnTo>
                    <a:pt x="2602" y="0"/>
                  </a:lnTo>
                  <a:lnTo>
                    <a:pt x="2621" y="0"/>
                  </a:lnTo>
                  <a:lnTo>
                    <a:pt x="2642" y="0"/>
                  </a:lnTo>
                  <a:lnTo>
                    <a:pt x="2659" y="0"/>
                  </a:lnTo>
                  <a:lnTo>
                    <a:pt x="2675" y="0"/>
                  </a:lnTo>
                  <a:lnTo>
                    <a:pt x="2688" y="0"/>
                  </a:lnTo>
                  <a:lnTo>
                    <a:pt x="2700" y="1"/>
                  </a:lnTo>
                  <a:lnTo>
                    <a:pt x="2718" y="3"/>
                  </a:lnTo>
                  <a:lnTo>
                    <a:pt x="2733" y="5"/>
                  </a:lnTo>
                  <a:lnTo>
                    <a:pt x="2739" y="8"/>
                  </a:lnTo>
                  <a:lnTo>
                    <a:pt x="2745" y="10"/>
                  </a:lnTo>
                  <a:lnTo>
                    <a:pt x="2748" y="12"/>
                  </a:lnTo>
                  <a:lnTo>
                    <a:pt x="2751" y="14"/>
                  </a:lnTo>
                  <a:lnTo>
                    <a:pt x="2756" y="21"/>
                  </a:lnTo>
                  <a:lnTo>
                    <a:pt x="2760" y="29"/>
                  </a:lnTo>
                  <a:lnTo>
                    <a:pt x="2937" y="343"/>
                  </a:lnTo>
                  <a:lnTo>
                    <a:pt x="3108" y="29"/>
                  </a:lnTo>
                  <a:lnTo>
                    <a:pt x="3113" y="21"/>
                  </a:lnTo>
                  <a:lnTo>
                    <a:pt x="3118" y="14"/>
                  </a:lnTo>
                  <a:lnTo>
                    <a:pt x="3121" y="12"/>
                  </a:lnTo>
                  <a:lnTo>
                    <a:pt x="3124" y="10"/>
                  </a:lnTo>
                  <a:lnTo>
                    <a:pt x="3129" y="8"/>
                  </a:lnTo>
                  <a:lnTo>
                    <a:pt x="3135" y="5"/>
                  </a:lnTo>
                  <a:lnTo>
                    <a:pt x="3147" y="3"/>
                  </a:lnTo>
                  <a:lnTo>
                    <a:pt x="3165" y="1"/>
                  </a:lnTo>
                  <a:lnTo>
                    <a:pt x="3177" y="0"/>
                  </a:lnTo>
                  <a:lnTo>
                    <a:pt x="3189" y="0"/>
                  </a:lnTo>
                  <a:lnTo>
                    <a:pt x="3204" y="0"/>
                  </a:lnTo>
                  <a:lnTo>
                    <a:pt x="3220" y="0"/>
                  </a:lnTo>
                  <a:lnTo>
                    <a:pt x="3238" y="0"/>
                  </a:lnTo>
                  <a:lnTo>
                    <a:pt x="3255" y="0"/>
                  </a:lnTo>
                  <a:lnTo>
                    <a:pt x="3269" y="1"/>
                  </a:lnTo>
                  <a:lnTo>
                    <a:pt x="3281" y="1"/>
                  </a:lnTo>
                  <a:lnTo>
                    <a:pt x="3292" y="3"/>
                  </a:lnTo>
                  <a:lnTo>
                    <a:pt x="3301" y="4"/>
                  </a:lnTo>
                  <a:lnTo>
                    <a:pt x="3307" y="8"/>
                  </a:lnTo>
                  <a:lnTo>
                    <a:pt x="3312" y="11"/>
                  </a:lnTo>
                  <a:lnTo>
                    <a:pt x="3315" y="16"/>
                  </a:lnTo>
                  <a:lnTo>
                    <a:pt x="3318" y="21"/>
                  </a:lnTo>
                  <a:lnTo>
                    <a:pt x="3318" y="27"/>
                  </a:lnTo>
                  <a:lnTo>
                    <a:pt x="3317" y="35"/>
                  </a:lnTo>
                  <a:lnTo>
                    <a:pt x="3314" y="43"/>
                  </a:lnTo>
                  <a:lnTo>
                    <a:pt x="3310" y="53"/>
                  </a:lnTo>
                  <a:lnTo>
                    <a:pt x="3305" y="63"/>
                  </a:lnTo>
                  <a:lnTo>
                    <a:pt x="3299" y="76"/>
                  </a:lnTo>
                  <a:lnTo>
                    <a:pt x="3075" y="463"/>
                  </a:lnTo>
                  <a:lnTo>
                    <a:pt x="3314" y="8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63650" y="1065213"/>
              <a:ext cx="490855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95288" y="550863"/>
              <a:ext cx="879475" cy="792163"/>
            </a:xfrm>
            <a:custGeom>
              <a:avLst/>
              <a:gdLst>
                <a:gd name="T0" fmla="*/ 0 w 2769"/>
                <a:gd name="T1" fmla="*/ 2495 h 2495"/>
                <a:gd name="T2" fmla="*/ 2769 w 2769"/>
                <a:gd name="T3" fmla="*/ 2495 h 2495"/>
                <a:gd name="T4" fmla="*/ 2769 w 2769"/>
                <a:gd name="T5" fmla="*/ 0 h 2495"/>
                <a:gd name="T6" fmla="*/ 0 w 2769"/>
                <a:gd name="T7" fmla="*/ 0 h 2495"/>
                <a:gd name="T8" fmla="*/ 0 w 2769"/>
                <a:gd name="T9" fmla="*/ 2495 h 2495"/>
                <a:gd name="T10" fmla="*/ 81 w 2769"/>
                <a:gd name="T11" fmla="*/ 2419 h 2495"/>
                <a:gd name="T12" fmla="*/ 2687 w 2769"/>
                <a:gd name="T13" fmla="*/ 2419 h 2495"/>
                <a:gd name="T14" fmla="*/ 2687 w 2769"/>
                <a:gd name="T15" fmla="*/ 76 h 2495"/>
                <a:gd name="T16" fmla="*/ 81 w 2769"/>
                <a:gd name="T17" fmla="*/ 76 h 2495"/>
                <a:gd name="T18" fmla="*/ 81 w 2769"/>
                <a:gd name="T19" fmla="*/ 2419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9" h="2495">
                  <a:moveTo>
                    <a:pt x="0" y="2495"/>
                  </a:moveTo>
                  <a:lnTo>
                    <a:pt x="2769" y="2495"/>
                  </a:lnTo>
                  <a:lnTo>
                    <a:pt x="2769" y="0"/>
                  </a:lnTo>
                  <a:lnTo>
                    <a:pt x="0" y="0"/>
                  </a:lnTo>
                  <a:lnTo>
                    <a:pt x="0" y="2495"/>
                  </a:lnTo>
                  <a:close/>
                  <a:moveTo>
                    <a:pt x="81" y="2419"/>
                  </a:moveTo>
                  <a:lnTo>
                    <a:pt x="2687" y="2419"/>
                  </a:lnTo>
                  <a:lnTo>
                    <a:pt x="2687" y="76"/>
                  </a:lnTo>
                  <a:lnTo>
                    <a:pt x="81" y="76"/>
                  </a:lnTo>
                  <a:lnTo>
                    <a:pt x="81" y="2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56272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30856</TotalTime>
  <Words>1203</Words>
  <Application>Microsoft Office PowerPoint</Application>
  <PresentationFormat>Экран (4:3)</PresentationFormat>
  <Paragraphs>124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 Годовой отчет за 2022 год директора департамента хозяйственной деятельности Чеботнягина Леонида Михайловича</vt:lpstr>
      <vt:lpstr>Презентация PowerPoint</vt:lpstr>
      <vt:lpstr>Основные функции подразделений департамента</vt:lpstr>
      <vt:lpstr>Презентация PowerPoint</vt:lpstr>
      <vt:lpstr>Презентация PowerPoint</vt:lpstr>
      <vt:lpstr>Презентация PowerPoint</vt:lpstr>
      <vt:lpstr>Служба главного инженера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Затраты на общестроительные работы выполненные хозспособом </vt:lpstr>
      <vt:lpstr>Комендантская служба</vt:lpstr>
      <vt:lpstr>Презентация PowerPoint</vt:lpstr>
      <vt:lpstr>Служба благоустройства</vt:lpstr>
      <vt:lpstr>Презентация PowerPoint</vt:lpstr>
      <vt:lpstr>Группа «Профилактическая дезинфекция»</vt:lpstr>
      <vt:lpstr>Презентация PowerPoint</vt:lpstr>
      <vt:lpstr>Служба главного энергетика</vt:lpstr>
      <vt:lpstr>Презентация PowerPoint</vt:lpstr>
      <vt:lpstr>Расход основных материалов на ремонт помещений хозспособом</vt:lpstr>
      <vt:lpstr>Расход основных материалов на ремонт помещений хозспособом</vt:lpstr>
      <vt:lpstr>Затраты на коммунальные услуги</vt:lpstr>
      <vt:lpstr>УНПК «Инженерные системы»</vt:lpstr>
      <vt:lpstr>Затраты УНПК «Инженерные системы»</vt:lpstr>
      <vt:lpstr>Учебно-производственный автотранспортный центр</vt:lpstr>
      <vt:lpstr>Анализ затрат УПАЦ</vt:lpstr>
      <vt:lpstr> </vt:lpstr>
      <vt:lpstr>Диспетчерская служба АХД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Организационная структура</dc:title>
  <dc:creator>Комарова Анна Рафаиловна</dc:creator>
  <cp:lastModifiedBy>Пермякова Елизавета Игоревна</cp:lastModifiedBy>
  <cp:revision>186</cp:revision>
  <cp:lastPrinted>2023-03-02T04:54:35Z</cp:lastPrinted>
  <dcterms:created xsi:type="dcterms:W3CDTF">2019-04-15T03:38:19Z</dcterms:created>
  <dcterms:modified xsi:type="dcterms:W3CDTF">2023-11-02T08:51:15Z</dcterms:modified>
</cp:coreProperties>
</file>