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0" r:id="rId3"/>
    <p:sldId id="292" r:id="rId4"/>
    <p:sldId id="274" r:id="rId5"/>
    <p:sldId id="286" r:id="rId6"/>
    <p:sldId id="275" r:id="rId7"/>
    <p:sldId id="276" r:id="rId8"/>
    <p:sldId id="279" r:id="rId9"/>
    <p:sldId id="291" r:id="rId10"/>
    <p:sldId id="289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588D6-E2A6-4756-BBAD-3AFC6AE8E79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156F5-E701-43E2-9569-C9CA45198F5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2-17</a:t>
          </a:r>
        </a:p>
        <a:p>
          <a:r>
            <a:rPr lang="ru-RU" sz="1600" dirty="0" smtClean="0">
              <a:solidFill>
                <a:schemeClr val="bg1"/>
              </a:solidFill>
            </a:rPr>
            <a:t>сент. 2021</a:t>
          </a:r>
          <a:endParaRPr lang="ru-RU" sz="1600" dirty="0">
            <a:solidFill>
              <a:schemeClr val="bg1"/>
            </a:solidFill>
          </a:endParaRPr>
        </a:p>
      </dgm:t>
    </dgm:pt>
    <dgm:pt modelId="{92035575-97A9-4371-A141-C21EC1FE95A5}" type="parTrans" cxnId="{5234E8CA-AE63-45C6-9599-F6070A2841E7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E394FEF8-2B70-4BFE-86E9-39FA9D398406}" type="sibTrans" cxnId="{5234E8CA-AE63-45C6-9599-F6070A2841E7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75AF34DA-217C-4B8E-B84A-57FC25BBFF8E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18-25</a:t>
          </a:r>
        </a:p>
        <a:p>
          <a:r>
            <a:rPr lang="ru-RU" sz="1600" dirty="0" smtClean="0">
              <a:solidFill>
                <a:schemeClr val="bg1"/>
              </a:solidFill>
            </a:rPr>
            <a:t>сент. 2021</a:t>
          </a:r>
          <a:endParaRPr lang="ru-RU" sz="1600" dirty="0">
            <a:solidFill>
              <a:schemeClr val="bg1"/>
            </a:solidFill>
          </a:endParaRPr>
        </a:p>
      </dgm:t>
    </dgm:pt>
    <dgm:pt modelId="{33CE2E76-311E-4F76-B734-621AC3A6CE4F}" type="parTrans" cxnId="{6A71E9D0-8921-43AB-A55B-FD73A9CB7BF7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1E97A3ED-43AE-434F-932F-26DD5AB4265C}" type="sibTrans" cxnId="{6A71E9D0-8921-43AB-A55B-FD73A9CB7BF7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26E4C67B-2C6C-49B9-B66B-DC0AD13C7E60}">
      <dgm:prSet phldrT="[Текст]" custT="1"/>
      <dgm:spPr/>
      <dgm:t>
        <a:bodyPr/>
        <a:lstStyle/>
        <a:p>
          <a:pPr marL="179388" indent="-179388" algn="r"/>
          <a:r>
            <a:rPr lang="ru-RU" sz="2000" dirty="0" smtClean="0">
              <a:solidFill>
                <a:schemeClr val="tx2"/>
              </a:solidFill>
            </a:rPr>
            <a:t>Выбор учащимся программы сетевого лицея на 1 семестр</a:t>
          </a:r>
          <a:endParaRPr lang="ru-RU" sz="2000" dirty="0">
            <a:solidFill>
              <a:schemeClr val="tx2"/>
            </a:solidFill>
          </a:endParaRPr>
        </a:p>
      </dgm:t>
    </dgm:pt>
    <dgm:pt modelId="{D34CA703-0CAC-4910-8905-3C88CEF9D84F}" type="parTrans" cxnId="{FFF7F3D7-EBDA-4315-BA31-27345E4B09BE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C16D8C5A-50C0-45E4-BD3A-83B6AAA960C5}" type="sibTrans" cxnId="{FFF7F3D7-EBDA-4315-BA31-27345E4B09BE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ACD5DFB9-A3BB-4D96-BDCF-DF24B452C1C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окт.-дек. 2021</a:t>
          </a:r>
          <a:endParaRPr lang="ru-RU" sz="2000" dirty="0">
            <a:solidFill>
              <a:schemeClr val="bg1"/>
            </a:solidFill>
          </a:endParaRPr>
        </a:p>
      </dgm:t>
    </dgm:pt>
    <dgm:pt modelId="{C61A88B4-3998-4EE0-B578-2264A798FD9C}" type="parTrans" cxnId="{2EC0BDE9-D909-4803-B86E-CB5B98E535A2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DF38E555-1F49-4CA9-AC32-C5847B7CC0AF}" type="sibTrans" cxnId="{2EC0BDE9-D909-4803-B86E-CB5B98E535A2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BC1F67B5-C183-48A4-B6C2-8FF38E7632F1}">
      <dgm:prSet phldrT="[Текст]" custT="1"/>
      <dgm:spPr/>
      <dgm:t>
        <a:bodyPr/>
        <a:lstStyle/>
        <a:p>
          <a:pPr algn="r"/>
          <a:r>
            <a:rPr lang="ru-RU" sz="2000" dirty="0" smtClean="0">
              <a:solidFill>
                <a:schemeClr val="tx2"/>
              </a:solidFill>
            </a:rPr>
            <a:t>Учебный процесс</a:t>
          </a:r>
          <a:endParaRPr lang="ru-RU" sz="2000" dirty="0">
            <a:solidFill>
              <a:schemeClr val="tx2"/>
            </a:solidFill>
          </a:endParaRPr>
        </a:p>
      </dgm:t>
    </dgm:pt>
    <dgm:pt modelId="{FF8979C4-040C-4C79-8D8E-56819C0EE723}" type="parTrans" cxnId="{83A4CB88-0EBF-4B9F-AF1E-2A121A235691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577C0ED4-5A3D-4D9F-9B0F-19B57F28BBCF}" type="sibTrans" cxnId="{83A4CB88-0EBF-4B9F-AF1E-2A121A235691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13DD14EC-9369-4AD1-A8D9-A269934CE364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янв.-апр. 2022</a:t>
          </a:r>
          <a:endParaRPr lang="ru-RU" sz="2000" dirty="0">
            <a:solidFill>
              <a:schemeClr val="bg1"/>
            </a:solidFill>
          </a:endParaRPr>
        </a:p>
      </dgm:t>
    </dgm:pt>
    <dgm:pt modelId="{4530F432-7491-4C37-9DCF-448C769BD521}" type="parTrans" cxnId="{7828E434-23D2-435D-9484-451F259C3F31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87957584-F5C8-42A9-957F-9DA0734E848E}" type="sibTrans" cxnId="{7828E434-23D2-435D-9484-451F259C3F31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216D6FB5-3C23-4CA0-A244-34FDBD9FFDE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Выбор другой программы на 2 сем</a:t>
          </a:r>
          <a:endParaRPr lang="ru-RU" sz="2000" dirty="0">
            <a:solidFill>
              <a:schemeClr val="tx2"/>
            </a:solidFill>
          </a:endParaRPr>
        </a:p>
      </dgm:t>
    </dgm:pt>
    <dgm:pt modelId="{9D8BEF79-C54B-44B7-BEED-0B814B81D944}" type="parTrans" cxnId="{417ACECE-9018-4851-946D-9FF90C574744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42DC0EA7-9F80-4B19-A62F-381E240B7773}" type="sibTrans" cxnId="{417ACECE-9018-4851-946D-9FF90C574744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7190F557-830A-4C98-932A-E6E53D10250A}">
      <dgm:prSet phldrT="[Текст]" custT="1"/>
      <dgm:spPr/>
      <dgm:t>
        <a:bodyPr/>
        <a:lstStyle/>
        <a:p>
          <a:r>
            <a:rPr lang="ru-RU" sz="2000" smtClean="0">
              <a:solidFill>
                <a:schemeClr val="tx2"/>
              </a:solidFill>
            </a:rPr>
            <a:t>Профтестирование и тренинги</a:t>
          </a:r>
          <a:endParaRPr lang="ru-RU" sz="2000" dirty="0">
            <a:solidFill>
              <a:schemeClr val="tx2"/>
            </a:solidFill>
          </a:endParaRPr>
        </a:p>
      </dgm:t>
    </dgm:pt>
    <dgm:pt modelId="{E5339485-CD99-4746-BC8C-6DF85BFCF842}" type="parTrans" cxnId="{637AD515-26A0-4060-9B78-8DCC301F93FB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FAFB49F7-8B36-4C87-8F8D-9B9B70DAE240}" type="sibTrans" cxnId="{637AD515-26A0-4060-9B78-8DCC301F93FB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F1064522-0B8A-45B7-AC7A-0138E101078B}">
      <dgm:prSet phldrT="[Текст]" custT="1"/>
      <dgm:spPr/>
      <dgm:t>
        <a:bodyPr/>
        <a:lstStyle/>
        <a:p>
          <a:pPr marL="84138" indent="-84138" algn="r"/>
          <a:r>
            <a:rPr lang="ru-RU" sz="2000" dirty="0" smtClean="0">
              <a:solidFill>
                <a:schemeClr val="tx2"/>
              </a:solidFill>
            </a:rPr>
            <a:t>Знакомство                    с ИРНИТУ</a:t>
          </a:r>
          <a:endParaRPr lang="ru-RU" sz="2000" dirty="0">
            <a:solidFill>
              <a:schemeClr val="tx2"/>
            </a:solidFill>
          </a:endParaRPr>
        </a:p>
      </dgm:t>
    </dgm:pt>
    <dgm:pt modelId="{2913DE08-EA5B-4733-9A00-3EB6FB2237DE}" type="parTrans" cxnId="{6ECE0E9C-3C5B-44A5-BEC3-4C76C558CA35}">
      <dgm:prSet/>
      <dgm:spPr/>
      <dgm:t>
        <a:bodyPr/>
        <a:lstStyle/>
        <a:p>
          <a:endParaRPr lang="ru-RU"/>
        </a:p>
      </dgm:t>
    </dgm:pt>
    <dgm:pt modelId="{EDB8C2AE-77D4-40D1-B05C-1110E32F0FCE}" type="sibTrans" cxnId="{6ECE0E9C-3C5B-44A5-BEC3-4C76C558CA35}">
      <dgm:prSet/>
      <dgm:spPr/>
      <dgm:t>
        <a:bodyPr/>
        <a:lstStyle/>
        <a:p>
          <a:endParaRPr lang="ru-RU"/>
        </a:p>
      </dgm:t>
    </dgm:pt>
    <dgm:pt modelId="{CCA8AA82-4253-4821-8DD0-6207B3333ED4}">
      <dgm:prSet phldrT="[Текст]" custT="1"/>
      <dgm:spPr/>
      <dgm:t>
        <a:bodyPr/>
        <a:lstStyle/>
        <a:p>
          <a:pPr algn="r"/>
          <a:r>
            <a:rPr lang="ru-RU" sz="2000" dirty="0" smtClean="0">
              <a:solidFill>
                <a:schemeClr val="tx2"/>
              </a:solidFill>
            </a:rPr>
            <a:t>Ежемесячная аттестация передается в школы</a:t>
          </a:r>
          <a:endParaRPr lang="ru-RU" sz="2000" dirty="0">
            <a:solidFill>
              <a:schemeClr val="tx2"/>
            </a:solidFill>
          </a:endParaRPr>
        </a:p>
      </dgm:t>
    </dgm:pt>
    <dgm:pt modelId="{E4FB8D56-A4C5-47BC-BB1C-5C897A438CC3}" type="parTrans" cxnId="{73161594-89C6-4B43-90CD-489E19414925}">
      <dgm:prSet/>
      <dgm:spPr/>
      <dgm:t>
        <a:bodyPr/>
        <a:lstStyle/>
        <a:p>
          <a:endParaRPr lang="ru-RU"/>
        </a:p>
      </dgm:t>
    </dgm:pt>
    <dgm:pt modelId="{28C1DBAF-4B79-4ED0-BD8B-FDCB149B1B5C}" type="sibTrans" cxnId="{73161594-89C6-4B43-90CD-489E19414925}">
      <dgm:prSet/>
      <dgm:spPr/>
      <dgm:t>
        <a:bodyPr/>
        <a:lstStyle/>
        <a:p>
          <a:endParaRPr lang="ru-RU"/>
        </a:p>
      </dgm:t>
    </dgm:pt>
    <dgm:pt modelId="{D5311F30-5A70-455E-B61D-3DFE28FB127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Учебный процесс в новых группах</a:t>
          </a:r>
          <a:endParaRPr lang="ru-RU" sz="2000" dirty="0">
            <a:solidFill>
              <a:schemeClr val="tx2"/>
            </a:solidFill>
          </a:endParaRPr>
        </a:p>
      </dgm:t>
    </dgm:pt>
    <dgm:pt modelId="{CE090D97-4AC9-4009-ADA4-6E6E58442186}" type="parTrans" cxnId="{7C4E1275-01D1-4299-981C-4506602FB91B}">
      <dgm:prSet/>
      <dgm:spPr/>
      <dgm:t>
        <a:bodyPr/>
        <a:lstStyle/>
        <a:p>
          <a:endParaRPr lang="ru-RU"/>
        </a:p>
      </dgm:t>
    </dgm:pt>
    <dgm:pt modelId="{C11B77BE-AB90-4746-A70B-4572BE8F863E}" type="sibTrans" cxnId="{7C4E1275-01D1-4299-981C-4506602FB91B}">
      <dgm:prSet/>
      <dgm:spPr/>
      <dgm:t>
        <a:bodyPr/>
        <a:lstStyle/>
        <a:p>
          <a:endParaRPr lang="ru-RU"/>
        </a:p>
      </dgm:t>
    </dgm:pt>
    <dgm:pt modelId="{87E0395E-E5E6-48A8-A49D-B00B834D856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Психолого-педагогическая тестирование</a:t>
          </a:r>
          <a:endParaRPr lang="ru-RU" sz="2000" dirty="0">
            <a:solidFill>
              <a:schemeClr val="tx2"/>
            </a:solidFill>
          </a:endParaRPr>
        </a:p>
      </dgm:t>
    </dgm:pt>
    <dgm:pt modelId="{8D667335-6F19-42D7-9BD1-40EF528DFFEE}" type="sibTrans" cxnId="{515DAA72-83C6-4AAA-9E48-B1ACA2270957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771D8BCF-A7B0-4841-9D73-A9FF52D0ECC9}" type="parTrans" cxnId="{515DAA72-83C6-4AAA-9E48-B1ACA2270957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E68FFD35-6A3B-4BF7-B94C-8F5A0222D99D}" type="pres">
      <dgm:prSet presAssocID="{52F588D6-E2A6-4756-BBAD-3AFC6AE8E79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352B4-0379-40D7-81B0-FE0A9547A526}" type="pres">
      <dgm:prSet presAssocID="{52F588D6-E2A6-4756-BBAD-3AFC6AE8E79F}" presName="children" presStyleCnt="0"/>
      <dgm:spPr/>
    </dgm:pt>
    <dgm:pt modelId="{68A0076E-1386-4BBC-A582-3F9147C1C4EF}" type="pres">
      <dgm:prSet presAssocID="{52F588D6-E2A6-4756-BBAD-3AFC6AE8E79F}" presName="child1group" presStyleCnt="0"/>
      <dgm:spPr/>
    </dgm:pt>
    <dgm:pt modelId="{9D9B4243-3794-455C-A70F-A19BC0AFBBC0}" type="pres">
      <dgm:prSet presAssocID="{52F588D6-E2A6-4756-BBAD-3AFC6AE8E79F}" presName="child1" presStyleLbl="bgAcc1" presStyleIdx="0" presStyleCnt="4" custScaleX="179158" custScaleY="151081" custLinFactNeighborX="-21331" custLinFactNeighborY="14871"/>
      <dgm:spPr/>
      <dgm:t>
        <a:bodyPr/>
        <a:lstStyle/>
        <a:p>
          <a:endParaRPr lang="ru-RU"/>
        </a:p>
      </dgm:t>
    </dgm:pt>
    <dgm:pt modelId="{D0248118-0266-4392-AAB9-E62CF27744B7}" type="pres">
      <dgm:prSet presAssocID="{52F588D6-E2A6-4756-BBAD-3AFC6AE8E79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C7F54-D75C-400B-A129-F056067C96F0}" type="pres">
      <dgm:prSet presAssocID="{52F588D6-E2A6-4756-BBAD-3AFC6AE8E79F}" presName="child2group" presStyleCnt="0"/>
      <dgm:spPr/>
    </dgm:pt>
    <dgm:pt modelId="{A98530E5-F96F-4F4D-B89B-C2B46EA7E799}" type="pres">
      <dgm:prSet presAssocID="{52F588D6-E2A6-4756-BBAD-3AFC6AE8E79F}" presName="child2" presStyleLbl="bgAcc1" presStyleIdx="1" presStyleCnt="4" custScaleX="194160" custScaleY="147138" custLinFactNeighborX="25585" custLinFactNeighborY="12900"/>
      <dgm:spPr/>
      <dgm:t>
        <a:bodyPr/>
        <a:lstStyle/>
        <a:p>
          <a:endParaRPr lang="ru-RU"/>
        </a:p>
      </dgm:t>
    </dgm:pt>
    <dgm:pt modelId="{D868203C-D7DA-490F-9DCD-9BFDDC5713A9}" type="pres">
      <dgm:prSet presAssocID="{52F588D6-E2A6-4756-BBAD-3AFC6AE8E79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5546A-F8EF-4815-A15F-88CCAD8AA9CA}" type="pres">
      <dgm:prSet presAssocID="{52F588D6-E2A6-4756-BBAD-3AFC6AE8E79F}" presName="child3group" presStyleCnt="0"/>
      <dgm:spPr/>
    </dgm:pt>
    <dgm:pt modelId="{8D465028-91AF-407F-96B1-E9E85A9DDFC0}" type="pres">
      <dgm:prSet presAssocID="{52F588D6-E2A6-4756-BBAD-3AFC6AE8E79F}" presName="child3" presStyleLbl="bgAcc1" presStyleIdx="2" presStyleCnt="4" custScaleX="189642" custScaleY="137158" custLinFactNeighborX="30903" custLinFactNeighborY="-3016"/>
      <dgm:spPr/>
      <dgm:t>
        <a:bodyPr/>
        <a:lstStyle/>
        <a:p>
          <a:endParaRPr lang="ru-RU"/>
        </a:p>
      </dgm:t>
    </dgm:pt>
    <dgm:pt modelId="{B2DE7549-2176-4BED-B225-BF253DF07D00}" type="pres">
      <dgm:prSet presAssocID="{52F588D6-E2A6-4756-BBAD-3AFC6AE8E79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6158B-E3F1-4E96-B3B5-943981F51F74}" type="pres">
      <dgm:prSet presAssocID="{52F588D6-E2A6-4756-BBAD-3AFC6AE8E79F}" presName="child4group" presStyleCnt="0"/>
      <dgm:spPr/>
    </dgm:pt>
    <dgm:pt modelId="{8B13F9A4-6C03-453F-A026-FF14E133DB2D}" type="pres">
      <dgm:prSet presAssocID="{52F588D6-E2A6-4756-BBAD-3AFC6AE8E79F}" presName="child4" presStyleLbl="bgAcc1" presStyleIdx="3" presStyleCnt="4" custScaleX="187730" custScaleY="128022" custLinFactNeighborX="-16836" custLinFactNeighborY="2271"/>
      <dgm:spPr/>
      <dgm:t>
        <a:bodyPr/>
        <a:lstStyle/>
        <a:p>
          <a:endParaRPr lang="ru-RU"/>
        </a:p>
      </dgm:t>
    </dgm:pt>
    <dgm:pt modelId="{AFB1E0C6-2E85-4E5C-862A-519754686542}" type="pres">
      <dgm:prSet presAssocID="{52F588D6-E2A6-4756-BBAD-3AFC6AE8E79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FE13E-6525-4D67-B719-0AB0C0BB2B8A}" type="pres">
      <dgm:prSet presAssocID="{52F588D6-E2A6-4756-BBAD-3AFC6AE8E79F}" presName="childPlaceholder" presStyleCnt="0"/>
      <dgm:spPr/>
    </dgm:pt>
    <dgm:pt modelId="{16395DBB-7DB3-4DBA-83A3-23B742ED1534}" type="pres">
      <dgm:prSet presAssocID="{52F588D6-E2A6-4756-BBAD-3AFC6AE8E79F}" presName="circle" presStyleCnt="0"/>
      <dgm:spPr/>
    </dgm:pt>
    <dgm:pt modelId="{DC89FC4E-275F-4C5D-8924-59C682C6E450}" type="pres">
      <dgm:prSet presAssocID="{52F588D6-E2A6-4756-BBAD-3AFC6AE8E79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8BC4D-B708-4843-B76D-F37D1AB5326A}" type="pres">
      <dgm:prSet presAssocID="{52F588D6-E2A6-4756-BBAD-3AFC6AE8E79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ACBE-2531-4D9E-B6FD-4F404436BA06}" type="pres">
      <dgm:prSet presAssocID="{52F588D6-E2A6-4756-BBAD-3AFC6AE8E79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56EB2-2392-4F3B-B13E-38746819D40C}" type="pres">
      <dgm:prSet presAssocID="{52F588D6-E2A6-4756-BBAD-3AFC6AE8E79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EA534-B992-41F7-9710-05F427AFD0AA}" type="pres">
      <dgm:prSet presAssocID="{52F588D6-E2A6-4756-BBAD-3AFC6AE8E79F}" presName="quadrantPlaceholder" presStyleCnt="0"/>
      <dgm:spPr/>
    </dgm:pt>
    <dgm:pt modelId="{9CA6EF19-B4A9-41F5-9A11-F7C9FBD5AEC7}" type="pres">
      <dgm:prSet presAssocID="{52F588D6-E2A6-4756-BBAD-3AFC6AE8E79F}" presName="center1" presStyleLbl="fgShp" presStyleIdx="0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3E2AD4B-C86F-4902-9F8F-ED99A034CC75}" type="pres">
      <dgm:prSet presAssocID="{52F588D6-E2A6-4756-BBAD-3AFC6AE8E79F}" presName="center2" presStyleLbl="fgShp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</dgm:ptLst>
  <dgm:cxnLst>
    <dgm:cxn modelId="{E30EF148-8E19-4B6D-9044-9AFAF23E18D2}" type="presOf" srcId="{D5311F30-5A70-455E-B61D-3DFE28FB127C}" destId="{AFB1E0C6-2E85-4E5C-862A-519754686542}" srcOrd="1" destOrd="1" presId="urn:microsoft.com/office/officeart/2005/8/layout/cycle4"/>
    <dgm:cxn modelId="{67B4B078-C5A3-4874-8AFE-5FCBC0EE4394}" type="presOf" srcId="{BC1F67B5-C183-48A4-B6C2-8FF38E7632F1}" destId="{8D465028-91AF-407F-96B1-E9E85A9DDFC0}" srcOrd="0" destOrd="0" presId="urn:microsoft.com/office/officeart/2005/8/layout/cycle4"/>
    <dgm:cxn modelId="{E124C0AE-CEA9-4E5C-BE20-ECB26CF3D0C6}" type="presOf" srcId="{ACD5DFB9-A3BB-4D96-BDCF-DF24B452C1CD}" destId="{5939ACBE-2531-4D9E-B6FD-4F404436BA06}" srcOrd="0" destOrd="0" presId="urn:microsoft.com/office/officeart/2005/8/layout/cycle4"/>
    <dgm:cxn modelId="{7C4E1275-01D1-4299-981C-4506602FB91B}" srcId="{13DD14EC-9369-4AD1-A8D9-A269934CE364}" destId="{D5311F30-5A70-455E-B61D-3DFE28FB127C}" srcOrd="1" destOrd="0" parTransId="{CE090D97-4AC9-4009-ADA4-6E6E58442186}" sibTransId="{C11B77BE-AB90-4746-A70B-4572BE8F863E}"/>
    <dgm:cxn modelId="{22567BE6-07D3-4B97-90CF-A73A598415BF}" type="presOf" srcId="{26E4C67B-2C6C-49B9-B66B-DC0AD13C7E60}" destId="{A98530E5-F96F-4F4D-B89B-C2B46EA7E799}" srcOrd="0" destOrd="1" presId="urn:microsoft.com/office/officeart/2005/8/layout/cycle4"/>
    <dgm:cxn modelId="{5F807E87-DAAA-4EC1-BC06-684CAD313588}" type="presOf" srcId="{216D6FB5-3C23-4CA0-A244-34FDBD9FFDE0}" destId="{8B13F9A4-6C03-453F-A026-FF14E133DB2D}" srcOrd="0" destOrd="0" presId="urn:microsoft.com/office/officeart/2005/8/layout/cycle4"/>
    <dgm:cxn modelId="{6ECE0E9C-3C5B-44A5-BEC3-4C76C558CA35}" srcId="{75AF34DA-217C-4B8E-B84A-57FC25BBFF8E}" destId="{F1064522-0B8A-45B7-AC7A-0138E101078B}" srcOrd="0" destOrd="0" parTransId="{2913DE08-EA5B-4733-9A00-3EB6FB2237DE}" sibTransId="{EDB8C2AE-77D4-40D1-B05C-1110E32F0FCE}"/>
    <dgm:cxn modelId="{8135B310-DDF0-408F-AB1E-FE0C51C6D8BD}" type="presOf" srcId="{BC1F67B5-C183-48A4-B6C2-8FF38E7632F1}" destId="{B2DE7549-2176-4BED-B225-BF253DF07D00}" srcOrd="1" destOrd="0" presId="urn:microsoft.com/office/officeart/2005/8/layout/cycle4"/>
    <dgm:cxn modelId="{637EA6FB-0172-4554-9923-44008CF8333E}" type="presOf" srcId="{87E0395E-E5E6-48A8-A49D-B00B834D8564}" destId="{9D9B4243-3794-455C-A70F-A19BC0AFBBC0}" srcOrd="0" destOrd="1" presId="urn:microsoft.com/office/officeart/2005/8/layout/cycle4"/>
    <dgm:cxn modelId="{F1E87918-0D6A-4597-A94D-303A61D2CA15}" type="presOf" srcId="{7190F557-830A-4C98-932A-E6E53D10250A}" destId="{D0248118-0266-4392-AAB9-E62CF27744B7}" srcOrd="1" destOrd="0" presId="urn:microsoft.com/office/officeart/2005/8/layout/cycle4"/>
    <dgm:cxn modelId="{637AD515-26A0-4060-9B78-8DCC301F93FB}" srcId="{DA2156F5-E701-43E2-9569-C9CA45198F5C}" destId="{7190F557-830A-4C98-932A-E6E53D10250A}" srcOrd="0" destOrd="0" parTransId="{E5339485-CD99-4746-BC8C-6DF85BFCF842}" sibTransId="{FAFB49F7-8B36-4C87-8F8D-9B9B70DAE240}"/>
    <dgm:cxn modelId="{EA8AF5D5-6100-424D-9D5B-4C485C18DEE5}" type="presOf" srcId="{87E0395E-E5E6-48A8-A49D-B00B834D8564}" destId="{D0248118-0266-4392-AAB9-E62CF27744B7}" srcOrd="1" destOrd="1" presId="urn:microsoft.com/office/officeart/2005/8/layout/cycle4"/>
    <dgm:cxn modelId="{CC37D900-2B11-4D7C-B69B-AB272226076C}" type="presOf" srcId="{F1064522-0B8A-45B7-AC7A-0138E101078B}" destId="{D868203C-D7DA-490F-9DCD-9BFDDC5713A9}" srcOrd="1" destOrd="0" presId="urn:microsoft.com/office/officeart/2005/8/layout/cycle4"/>
    <dgm:cxn modelId="{6A71E9D0-8921-43AB-A55B-FD73A9CB7BF7}" srcId="{52F588D6-E2A6-4756-BBAD-3AFC6AE8E79F}" destId="{75AF34DA-217C-4B8E-B84A-57FC25BBFF8E}" srcOrd="1" destOrd="0" parTransId="{33CE2E76-311E-4F76-B734-621AC3A6CE4F}" sibTransId="{1E97A3ED-43AE-434F-932F-26DD5AB4265C}"/>
    <dgm:cxn modelId="{2EC0BDE9-D909-4803-B86E-CB5B98E535A2}" srcId="{52F588D6-E2A6-4756-BBAD-3AFC6AE8E79F}" destId="{ACD5DFB9-A3BB-4D96-BDCF-DF24B452C1CD}" srcOrd="2" destOrd="0" parTransId="{C61A88B4-3998-4EE0-B578-2264A798FD9C}" sibTransId="{DF38E555-1F49-4CA9-AC32-C5847B7CC0AF}"/>
    <dgm:cxn modelId="{A50E0B1F-6017-4BEE-9B97-118021F67598}" type="presOf" srcId="{7190F557-830A-4C98-932A-E6E53D10250A}" destId="{9D9B4243-3794-455C-A70F-A19BC0AFBBC0}" srcOrd="0" destOrd="0" presId="urn:microsoft.com/office/officeart/2005/8/layout/cycle4"/>
    <dgm:cxn modelId="{BFA9E33D-1DE3-4B40-A66C-D49D12B3806E}" type="presOf" srcId="{52F588D6-E2A6-4756-BBAD-3AFC6AE8E79F}" destId="{E68FFD35-6A3B-4BF7-B94C-8F5A0222D99D}" srcOrd="0" destOrd="0" presId="urn:microsoft.com/office/officeart/2005/8/layout/cycle4"/>
    <dgm:cxn modelId="{0D6B69C5-B0C0-4BD7-BF38-3332CFE68B82}" type="presOf" srcId="{13DD14EC-9369-4AD1-A8D9-A269934CE364}" destId="{3F756EB2-2392-4F3B-B13E-38746819D40C}" srcOrd="0" destOrd="0" presId="urn:microsoft.com/office/officeart/2005/8/layout/cycle4"/>
    <dgm:cxn modelId="{7828E434-23D2-435D-9484-451F259C3F31}" srcId="{52F588D6-E2A6-4756-BBAD-3AFC6AE8E79F}" destId="{13DD14EC-9369-4AD1-A8D9-A269934CE364}" srcOrd="3" destOrd="0" parTransId="{4530F432-7491-4C37-9DCF-448C769BD521}" sibTransId="{87957584-F5C8-42A9-957F-9DA0734E848E}"/>
    <dgm:cxn modelId="{5234E8CA-AE63-45C6-9599-F6070A2841E7}" srcId="{52F588D6-E2A6-4756-BBAD-3AFC6AE8E79F}" destId="{DA2156F5-E701-43E2-9569-C9CA45198F5C}" srcOrd="0" destOrd="0" parTransId="{92035575-97A9-4371-A141-C21EC1FE95A5}" sibTransId="{E394FEF8-2B70-4BFE-86E9-39FA9D398406}"/>
    <dgm:cxn modelId="{ABEE64EB-583B-4CBF-9764-ECF5AF711372}" type="presOf" srcId="{75AF34DA-217C-4B8E-B84A-57FC25BBFF8E}" destId="{F0C8BC4D-B708-4843-B76D-F37D1AB5326A}" srcOrd="0" destOrd="0" presId="urn:microsoft.com/office/officeart/2005/8/layout/cycle4"/>
    <dgm:cxn modelId="{5FE7D43D-BB67-4A0C-B219-9A0C16869826}" type="presOf" srcId="{DA2156F5-E701-43E2-9569-C9CA45198F5C}" destId="{DC89FC4E-275F-4C5D-8924-59C682C6E450}" srcOrd="0" destOrd="0" presId="urn:microsoft.com/office/officeart/2005/8/layout/cycle4"/>
    <dgm:cxn modelId="{515DAA72-83C6-4AAA-9E48-B1ACA2270957}" srcId="{DA2156F5-E701-43E2-9569-C9CA45198F5C}" destId="{87E0395E-E5E6-48A8-A49D-B00B834D8564}" srcOrd="1" destOrd="0" parTransId="{771D8BCF-A7B0-4841-9D73-A9FF52D0ECC9}" sibTransId="{8D667335-6F19-42D7-9BD1-40EF528DFFEE}"/>
    <dgm:cxn modelId="{73161594-89C6-4B43-90CD-489E19414925}" srcId="{ACD5DFB9-A3BB-4D96-BDCF-DF24B452C1CD}" destId="{CCA8AA82-4253-4821-8DD0-6207B3333ED4}" srcOrd="1" destOrd="0" parTransId="{E4FB8D56-A4C5-47BC-BB1C-5C897A438CC3}" sibTransId="{28C1DBAF-4B79-4ED0-BD8B-FDCB149B1B5C}"/>
    <dgm:cxn modelId="{A84486AB-E025-497C-BD70-CFB6C9901DB3}" type="presOf" srcId="{D5311F30-5A70-455E-B61D-3DFE28FB127C}" destId="{8B13F9A4-6C03-453F-A026-FF14E133DB2D}" srcOrd="0" destOrd="1" presId="urn:microsoft.com/office/officeart/2005/8/layout/cycle4"/>
    <dgm:cxn modelId="{1782D13C-4735-41A4-BD23-1712004F7227}" type="presOf" srcId="{CCA8AA82-4253-4821-8DD0-6207B3333ED4}" destId="{B2DE7549-2176-4BED-B225-BF253DF07D00}" srcOrd="1" destOrd="1" presId="urn:microsoft.com/office/officeart/2005/8/layout/cycle4"/>
    <dgm:cxn modelId="{D3DCB710-3C90-491C-BF14-4A5889957CCE}" type="presOf" srcId="{216D6FB5-3C23-4CA0-A244-34FDBD9FFDE0}" destId="{AFB1E0C6-2E85-4E5C-862A-519754686542}" srcOrd="1" destOrd="0" presId="urn:microsoft.com/office/officeart/2005/8/layout/cycle4"/>
    <dgm:cxn modelId="{98454C72-45C1-47A1-8446-81E96EC9549F}" type="presOf" srcId="{CCA8AA82-4253-4821-8DD0-6207B3333ED4}" destId="{8D465028-91AF-407F-96B1-E9E85A9DDFC0}" srcOrd="0" destOrd="1" presId="urn:microsoft.com/office/officeart/2005/8/layout/cycle4"/>
    <dgm:cxn modelId="{EA95B7F6-72D0-4C63-9ABA-79C07E35CCD8}" type="presOf" srcId="{26E4C67B-2C6C-49B9-B66B-DC0AD13C7E60}" destId="{D868203C-D7DA-490F-9DCD-9BFDDC5713A9}" srcOrd="1" destOrd="1" presId="urn:microsoft.com/office/officeart/2005/8/layout/cycle4"/>
    <dgm:cxn modelId="{83A4CB88-0EBF-4B9F-AF1E-2A121A235691}" srcId="{ACD5DFB9-A3BB-4D96-BDCF-DF24B452C1CD}" destId="{BC1F67B5-C183-48A4-B6C2-8FF38E7632F1}" srcOrd="0" destOrd="0" parTransId="{FF8979C4-040C-4C79-8D8E-56819C0EE723}" sibTransId="{577C0ED4-5A3D-4D9F-9B0F-19B57F28BBCF}"/>
    <dgm:cxn modelId="{417ACECE-9018-4851-946D-9FF90C574744}" srcId="{13DD14EC-9369-4AD1-A8D9-A269934CE364}" destId="{216D6FB5-3C23-4CA0-A244-34FDBD9FFDE0}" srcOrd="0" destOrd="0" parTransId="{9D8BEF79-C54B-44B7-BEED-0B814B81D944}" sibTransId="{42DC0EA7-9F80-4B19-A62F-381E240B7773}"/>
    <dgm:cxn modelId="{510D1AF6-BF50-47BC-BA0D-639C7D2C2020}" type="presOf" srcId="{F1064522-0B8A-45B7-AC7A-0138E101078B}" destId="{A98530E5-F96F-4F4D-B89B-C2B46EA7E799}" srcOrd="0" destOrd="0" presId="urn:microsoft.com/office/officeart/2005/8/layout/cycle4"/>
    <dgm:cxn modelId="{FFF7F3D7-EBDA-4315-BA31-27345E4B09BE}" srcId="{75AF34DA-217C-4B8E-B84A-57FC25BBFF8E}" destId="{26E4C67B-2C6C-49B9-B66B-DC0AD13C7E60}" srcOrd="1" destOrd="0" parTransId="{D34CA703-0CAC-4910-8905-3C88CEF9D84F}" sibTransId="{C16D8C5A-50C0-45E4-BD3A-83B6AAA960C5}"/>
    <dgm:cxn modelId="{06D1A5FF-081B-459A-B6E2-A5C078A5A509}" type="presParOf" srcId="{E68FFD35-6A3B-4BF7-B94C-8F5A0222D99D}" destId="{8F2352B4-0379-40D7-81B0-FE0A9547A526}" srcOrd="0" destOrd="0" presId="urn:microsoft.com/office/officeart/2005/8/layout/cycle4"/>
    <dgm:cxn modelId="{FC7C5043-AE17-4B1D-9CCF-9F44AED08456}" type="presParOf" srcId="{8F2352B4-0379-40D7-81B0-FE0A9547A526}" destId="{68A0076E-1386-4BBC-A582-3F9147C1C4EF}" srcOrd="0" destOrd="0" presId="urn:microsoft.com/office/officeart/2005/8/layout/cycle4"/>
    <dgm:cxn modelId="{008CEBA7-D12A-4CBF-8550-2F92DCA7CE91}" type="presParOf" srcId="{68A0076E-1386-4BBC-A582-3F9147C1C4EF}" destId="{9D9B4243-3794-455C-A70F-A19BC0AFBBC0}" srcOrd="0" destOrd="0" presId="urn:microsoft.com/office/officeart/2005/8/layout/cycle4"/>
    <dgm:cxn modelId="{A6FFCBA6-C3A2-4E75-BED4-763F8F8F01FB}" type="presParOf" srcId="{68A0076E-1386-4BBC-A582-3F9147C1C4EF}" destId="{D0248118-0266-4392-AAB9-E62CF27744B7}" srcOrd="1" destOrd="0" presId="urn:microsoft.com/office/officeart/2005/8/layout/cycle4"/>
    <dgm:cxn modelId="{EC1C7960-7ED9-4998-95FF-94B5254F38CF}" type="presParOf" srcId="{8F2352B4-0379-40D7-81B0-FE0A9547A526}" destId="{765C7F54-D75C-400B-A129-F056067C96F0}" srcOrd="1" destOrd="0" presId="urn:microsoft.com/office/officeart/2005/8/layout/cycle4"/>
    <dgm:cxn modelId="{873B5699-EF05-4FC7-BDD7-57F0B43DD44B}" type="presParOf" srcId="{765C7F54-D75C-400B-A129-F056067C96F0}" destId="{A98530E5-F96F-4F4D-B89B-C2B46EA7E799}" srcOrd="0" destOrd="0" presId="urn:microsoft.com/office/officeart/2005/8/layout/cycle4"/>
    <dgm:cxn modelId="{CF43E34D-2886-4605-AE8A-478893CB4D9D}" type="presParOf" srcId="{765C7F54-D75C-400B-A129-F056067C96F0}" destId="{D868203C-D7DA-490F-9DCD-9BFDDC5713A9}" srcOrd="1" destOrd="0" presId="urn:microsoft.com/office/officeart/2005/8/layout/cycle4"/>
    <dgm:cxn modelId="{07E17986-E76E-4478-A5AD-F73A609ABF27}" type="presParOf" srcId="{8F2352B4-0379-40D7-81B0-FE0A9547A526}" destId="{72E5546A-F8EF-4815-A15F-88CCAD8AA9CA}" srcOrd="2" destOrd="0" presId="urn:microsoft.com/office/officeart/2005/8/layout/cycle4"/>
    <dgm:cxn modelId="{CAE23D4B-1B65-4E78-BFF5-777A95413868}" type="presParOf" srcId="{72E5546A-F8EF-4815-A15F-88CCAD8AA9CA}" destId="{8D465028-91AF-407F-96B1-E9E85A9DDFC0}" srcOrd="0" destOrd="0" presId="urn:microsoft.com/office/officeart/2005/8/layout/cycle4"/>
    <dgm:cxn modelId="{EA323311-50FF-4DCD-AA6F-7393A20AC3CD}" type="presParOf" srcId="{72E5546A-F8EF-4815-A15F-88CCAD8AA9CA}" destId="{B2DE7549-2176-4BED-B225-BF253DF07D00}" srcOrd="1" destOrd="0" presId="urn:microsoft.com/office/officeart/2005/8/layout/cycle4"/>
    <dgm:cxn modelId="{5CA4343B-0AF6-40C0-B768-62C30F532CB7}" type="presParOf" srcId="{8F2352B4-0379-40D7-81B0-FE0A9547A526}" destId="{62A6158B-E3F1-4E96-B3B5-943981F51F74}" srcOrd="3" destOrd="0" presId="urn:microsoft.com/office/officeart/2005/8/layout/cycle4"/>
    <dgm:cxn modelId="{F3D807C4-C1AC-4D59-BF12-BD12E8F9C8F8}" type="presParOf" srcId="{62A6158B-E3F1-4E96-B3B5-943981F51F74}" destId="{8B13F9A4-6C03-453F-A026-FF14E133DB2D}" srcOrd="0" destOrd="0" presId="urn:microsoft.com/office/officeart/2005/8/layout/cycle4"/>
    <dgm:cxn modelId="{5F389565-FAE0-46B6-8B48-EBDC18754CBF}" type="presParOf" srcId="{62A6158B-E3F1-4E96-B3B5-943981F51F74}" destId="{AFB1E0C6-2E85-4E5C-862A-519754686542}" srcOrd="1" destOrd="0" presId="urn:microsoft.com/office/officeart/2005/8/layout/cycle4"/>
    <dgm:cxn modelId="{2C362E33-C3F3-4959-90BA-510F9DC21544}" type="presParOf" srcId="{8F2352B4-0379-40D7-81B0-FE0A9547A526}" destId="{559FE13E-6525-4D67-B719-0AB0C0BB2B8A}" srcOrd="4" destOrd="0" presId="urn:microsoft.com/office/officeart/2005/8/layout/cycle4"/>
    <dgm:cxn modelId="{6FFC5B22-FD20-4C65-B4D0-60BBDFAB092A}" type="presParOf" srcId="{E68FFD35-6A3B-4BF7-B94C-8F5A0222D99D}" destId="{16395DBB-7DB3-4DBA-83A3-23B742ED1534}" srcOrd="1" destOrd="0" presId="urn:microsoft.com/office/officeart/2005/8/layout/cycle4"/>
    <dgm:cxn modelId="{207705D0-6684-40BC-BBD7-A63DE61CEFCF}" type="presParOf" srcId="{16395DBB-7DB3-4DBA-83A3-23B742ED1534}" destId="{DC89FC4E-275F-4C5D-8924-59C682C6E450}" srcOrd="0" destOrd="0" presId="urn:microsoft.com/office/officeart/2005/8/layout/cycle4"/>
    <dgm:cxn modelId="{873BD35B-0E9F-4B98-B819-46C0D7C81F90}" type="presParOf" srcId="{16395DBB-7DB3-4DBA-83A3-23B742ED1534}" destId="{F0C8BC4D-B708-4843-B76D-F37D1AB5326A}" srcOrd="1" destOrd="0" presId="urn:microsoft.com/office/officeart/2005/8/layout/cycle4"/>
    <dgm:cxn modelId="{08111579-3DAD-4AC8-AA28-B5144D2D3A12}" type="presParOf" srcId="{16395DBB-7DB3-4DBA-83A3-23B742ED1534}" destId="{5939ACBE-2531-4D9E-B6FD-4F404436BA06}" srcOrd="2" destOrd="0" presId="urn:microsoft.com/office/officeart/2005/8/layout/cycle4"/>
    <dgm:cxn modelId="{5707FCAE-47AC-4363-BFD4-0485AC8D0709}" type="presParOf" srcId="{16395DBB-7DB3-4DBA-83A3-23B742ED1534}" destId="{3F756EB2-2392-4F3B-B13E-38746819D40C}" srcOrd="3" destOrd="0" presId="urn:microsoft.com/office/officeart/2005/8/layout/cycle4"/>
    <dgm:cxn modelId="{FE9D0D84-FF1A-4217-86BC-9153826589FD}" type="presParOf" srcId="{16395DBB-7DB3-4DBA-83A3-23B742ED1534}" destId="{8FFEA534-B992-41F7-9710-05F427AFD0AA}" srcOrd="4" destOrd="0" presId="urn:microsoft.com/office/officeart/2005/8/layout/cycle4"/>
    <dgm:cxn modelId="{D0BA9B82-372D-4219-AF71-603AC17C9DB4}" type="presParOf" srcId="{E68FFD35-6A3B-4BF7-B94C-8F5A0222D99D}" destId="{9CA6EF19-B4A9-41F5-9A11-F7C9FBD5AEC7}" srcOrd="2" destOrd="0" presId="urn:microsoft.com/office/officeart/2005/8/layout/cycle4"/>
    <dgm:cxn modelId="{FA97218F-B821-4EF7-B032-A634EBB3ABC1}" type="presParOf" srcId="{E68FFD35-6A3B-4BF7-B94C-8F5A0222D99D}" destId="{43E2AD4B-C86F-4902-9F8F-ED99A034CC7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65028-91AF-407F-96B1-E9E85A9DDFC0}">
      <dsp:nvSpPr>
        <dsp:cNvPr id="0" name=""/>
        <dsp:cNvSpPr/>
      </dsp:nvSpPr>
      <dsp:spPr>
        <a:xfrm>
          <a:off x="4483385" y="2592289"/>
          <a:ext cx="3869542" cy="1812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Учебный процесс</a:t>
          </a:r>
          <a:endParaRPr lang="ru-RU" sz="2000" kern="1200" dirty="0">
            <a:solidFill>
              <a:schemeClr val="tx2"/>
            </a:solidFill>
          </a:endParaRPr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Ежемесячная аттестация передается в школы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684071" y="3085333"/>
        <a:ext cx="2629033" cy="1280014"/>
      </dsp:txXfrm>
    </dsp:sp>
    <dsp:sp modelId="{8B13F9A4-6C03-453F-A026-FF14E133DB2D}">
      <dsp:nvSpPr>
        <dsp:cNvPr id="0" name=""/>
        <dsp:cNvSpPr/>
      </dsp:nvSpPr>
      <dsp:spPr>
        <a:xfrm>
          <a:off x="220295" y="2692531"/>
          <a:ext cx="3830529" cy="1692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Выбор другой программы на 2 сем</a:t>
          </a:r>
          <a:endParaRPr lang="ru-RU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Учебный процесс в новых группах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257465" y="3152732"/>
        <a:ext cx="2607030" cy="1194754"/>
      </dsp:txXfrm>
    </dsp:sp>
    <dsp:sp modelId="{A98530E5-F96F-4F4D-B89B-C2B46EA7E799}">
      <dsp:nvSpPr>
        <dsp:cNvPr id="0" name=""/>
        <dsp:cNvSpPr/>
      </dsp:nvSpPr>
      <dsp:spPr>
        <a:xfrm>
          <a:off x="4349421" y="-72007"/>
          <a:ext cx="3961729" cy="194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84138" lvl="1" indent="-84138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Знакомство                    с ИРНИТУ</a:t>
          </a:r>
          <a:endParaRPr lang="ru-RU" sz="2000" kern="1200" dirty="0">
            <a:solidFill>
              <a:schemeClr val="tx2"/>
            </a:solidFill>
          </a:endParaRPr>
        </a:p>
        <a:p>
          <a:pPr marL="179388" lvl="1" indent="-179388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Выбор учащимся программы сетевого лицея на 1 семестр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580661" y="-29286"/>
        <a:ext cx="2687768" cy="1373151"/>
      </dsp:txXfrm>
    </dsp:sp>
    <dsp:sp modelId="{9D9B4243-3794-455C-A70F-A19BC0AFBBC0}">
      <dsp:nvSpPr>
        <dsp:cNvPr id="0" name=""/>
        <dsp:cNvSpPr/>
      </dsp:nvSpPr>
      <dsp:spPr>
        <a:xfrm>
          <a:off x="216030" y="-72013"/>
          <a:ext cx="3655622" cy="19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2"/>
              </a:solidFill>
            </a:rPr>
            <a:t>Профтестирование и тренинги</a:t>
          </a:r>
          <a:endParaRPr lang="ru-RU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Психолого-педагогическая тестирование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259896" y="-28147"/>
        <a:ext cx="2471203" cy="1409948"/>
      </dsp:txXfrm>
    </dsp:sp>
    <dsp:sp modelId="{DC89FC4E-275F-4C5D-8924-59C682C6E450}">
      <dsp:nvSpPr>
        <dsp:cNvPr id="0" name=""/>
        <dsp:cNvSpPr/>
      </dsp:nvSpPr>
      <dsp:spPr>
        <a:xfrm>
          <a:off x="2346671" y="258439"/>
          <a:ext cx="1788488" cy="17884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2-17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сент. 2021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870507" y="782275"/>
        <a:ext cx="1264652" cy="1264652"/>
      </dsp:txXfrm>
    </dsp:sp>
    <dsp:sp modelId="{F0C8BC4D-B708-4843-B76D-F37D1AB5326A}">
      <dsp:nvSpPr>
        <dsp:cNvPr id="0" name=""/>
        <dsp:cNvSpPr/>
      </dsp:nvSpPr>
      <dsp:spPr>
        <a:xfrm rot="5400000">
          <a:off x="4217768" y="258439"/>
          <a:ext cx="1788488" cy="1788488"/>
        </a:xfrm>
        <a:prstGeom prst="pieWedg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18-25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сент. 2021</a:t>
          </a:r>
          <a:endParaRPr lang="ru-RU" sz="1600" kern="1200" dirty="0">
            <a:solidFill>
              <a:schemeClr val="bg1"/>
            </a:solidFill>
          </a:endParaRPr>
        </a:p>
      </dsp:txBody>
      <dsp:txXfrm rot="-5400000">
        <a:off x="4217768" y="782275"/>
        <a:ext cx="1264652" cy="1264652"/>
      </dsp:txXfrm>
    </dsp:sp>
    <dsp:sp modelId="{5939ACBE-2531-4D9E-B6FD-4F404436BA06}">
      <dsp:nvSpPr>
        <dsp:cNvPr id="0" name=""/>
        <dsp:cNvSpPr/>
      </dsp:nvSpPr>
      <dsp:spPr>
        <a:xfrm rot="10800000">
          <a:off x="4217768" y="2129536"/>
          <a:ext cx="1788488" cy="17884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окт.-дек. 2021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4217768" y="2129536"/>
        <a:ext cx="1264652" cy="1264652"/>
      </dsp:txXfrm>
    </dsp:sp>
    <dsp:sp modelId="{3F756EB2-2392-4F3B-B13E-38746819D40C}">
      <dsp:nvSpPr>
        <dsp:cNvPr id="0" name=""/>
        <dsp:cNvSpPr/>
      </dsp:nvSpPr>
      <dsp:spPr>
        <a:xfrm rot="16200000">
          <a:off x="2346671" y="2129536"/>
          <a:ext cx="1788488" cy="1788488"/>
        </a:xfrm>
        <a:prstGeom prst="pieWedg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янв.-апр. 2022</a:t>
          </a:r>
          <a:endParaRPr lang="ru-RU" sz="2000" kern="1200" dirty="0">
            <a:solidFill>
              <a:schemeClr val="bg1"/>
            </a:solidFill>
          </a:endParaRPr>
        </a:p>
      </dsp:txBody>
      <dsp:txXfrm rot="5400000">
        <a:off x="2870507" y="2129536"/>
        <a:ext cx="1264652" cy="1264652"/>
      </dsp:txXfrm>
    </dsp:sp>
    <dsp:sp modelId="{9CA6EF19-B4A9-41F5-9A11-F7C9FBD5AEC7}">
      <dsp:nvSpPr>
        <dsp:cNvPr id="0" name=""/>
        <dsp:cNvSpPr/>
      </dsp:nvSpPr>
      <dsp:spPr>
        <a:xfrm>
          <a:off x="3867712" y="1716490"/>
          <a:ext cx="617503" cy="536959"/>
        </a:xfrm>
        <a:prstGeom prst="circular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2AD4B-C86F-4902-9F8F-ED99A034CC75}">
      <dsp:nvSpPr>
        <dsp:cNvPr id="0" name=""/>
        <dsp:cNvSpPr/>
      </dsp:nvSpPr>
      <dsp:spPr>
        <a:xfrm rot="10800000">
          <a:off x="3867712" y="1923013"/>
          <a:ext cx="617503" cy="536959"/>
        </a:xfrm>
        <a:prstGeom prst="circular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2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4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76E7-0112-4D10-92A1-C0825336E01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C6A6-43F3-4C95-98EE-B8586703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8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vk.com/govorkov8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4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r="6587" b="7617"/>
          <a:stretch/>
        </p:blipFill>
        <p:spPr>
          <a:xfrm>
            <a:off x="3131840" y="1268760"/>
            <a:ext cx="1867859" cy="188466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148064" y="980728"/>
            <a:ext cx="369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 проекта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060848"/>
            <a:ext cx="3550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Шведина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Светлана Александровна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296664" cy="3196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4509120"/>
            <a:ext cx="18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shvedsv@istu.edu</a:t>
            </a:r>
            <a:endParaRPr lang="en-US" dirty="0">
              <a:hlinkClick r:id="rId5"/>
            </a:endParaRPr>
          </a:p>
        </p:txBody>
      </p:sp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330975" cy="3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976" y="508518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+79148982251,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405-257,405-088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6021288"/>
            <a:ext cx="280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Иркутск, Лермонтова, 83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50000" r="67150" b="47467"/>
          <a:stretch/>
        </p:blipFill>
        <p:spPr bwMode="auto">
          <a:xfrm>
            <a:off x="3923928" y="5589240"/>
            <a:ext cx="988553" cy="33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4048" y="5589240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+79148982251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429000"/>
            <a:ext cx="6295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 программ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довузовской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работы ИРНИТУ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9" y="908720"/>
            <a:ext cx="2770281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КОНТАКТЫ</a:t>
            </a: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24709" r="64908" b="34434"/>
          <a:stretch/>
        </p:blipFill>
        <p:spPr bwMode="auto">
          <a:xfrm>
            <a:off x="24073" y="2891845"/>
            <a:ext cx="2387687" cy="225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84509" y="6237312"/>
            <a:ext cx="6186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elvetica Neue"/>
                <a:cs typeface="Arial" pitchFamily="34" charset="0"/>
              </a:rPr>
              <a:t>Ежегодно в ИРНИТУ поступает 15 % выпускников проекта «Инженерные классы»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6" y="908720"/>
            <a:ext cx="27718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УЧАСТНИКИ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1593" y="764704"/>
            <a:ext cx="60930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ДЕТИ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не могут определиться с выбором  будущей профессии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хотят получать профессиональные навыки вне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стремятся к индивидуализации своего образования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ШКОЛА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в силу новых требований ФГОС нуждается в сетевых формах реализации образовательных программ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не имеет достаточной материальной базы                           и педагогов нужной квалификации для реализации специализированных профильных курсов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ИРНИТУ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необходимы мотивированные абитуриенты, имеющие глубокие знания по профильным предметам и предпрофессиональные навыки, </a:t>
            </a:r>
            <a:r>
              <a:rPr lang="ru-RU" dirty="0">
                <a:solidFill>
                  <a:schemeClr val="tx2"/>
                </a:solidFill>
              </a:rPr>
              <a:t>у</a:t>
            </a:r>
            <a:r>
              <a:rPr lang="ru-RU" dirty="0" smtClean="0">
                <a:solidFill>
                  <a:schemeClr val="tx2"/>
                </a:solidFill>
              </a:rPr>
              <a:t>меющие эффективно работать в проектной команде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69551" y="332656"/>
            <a:ext cx="62646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Партнерская школа открывает  профильные </a:t>
            </a:r>
            <a:r>
              <a:rPr lang="ru-RU" dirty="0">
                <a:solidFill>
                  <a:schemeClr val="tx2"/>
                </a:solidFill>
              </a:rPr>
              <a:t>классы </a:t>
            </a:r>
            <a:r>
              <a:rPr lang="ru-RU" dirty="0" smtClean="0">
                <a:solidFill>
                  <a:schemeClr val="tx2"/>
                </a:solidFill>
              </a:rPr>
              <a:t>        или </a:t>
            </a:r>
            <a:r>
              <a:rPr lang="ru-RU" dirty="0">
                <a:solidFill>
                  <a:schemeClr val="tx2"/>
                </a:solidFill>
              </a:rPr>
              <a:t>группы по одному или нескольким </a:t>
            </a:r>
            <a:r>
              <a:rPr lang="ru-RU" dirty="0" smtClean="0">
                <a:solidFill>
                  <a:schemeClr val="tx2"/>
                </a:solidFill>
              </a:rPr>
              <a:t>профильным </a:t>
            </a:r>
            <a:r>
              <a:rPr lang="ru-RU" dirty="0">
                <a:solidFill>
                  <a:schemeClr val="tx2"/>
                </a:solidFill>
              </a:rPr>
              <a:t>направлениям </a:t>
            </a:r>
            <a:r>
              <a:rPr lang="ru-RU" dirty="0" smtClean="0">
                <a:solidFill>
                  <a:schemeClr val="tx2"/>
                </a:solidFill>
              </a:rPr>
              <a:t>сетевого лицея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Партнерская школа обязуется </a:t>
            </a:r>
            <a:r>
              <a:rPr lang="ru-RU" dirty="0">
                <a:solidFill>
                  <a:schemeClr val="tx2"/>
                </a:solidFill>
              </a:rPr>
              <a:t>реализовывать </a:t>
            </a:r>
            <a:r>
              <a:rPr lang="ru-RU" dirty="0" smtClean="0">
                <a:solidFill>
                  <a:schemeClr val="tx2"/>
                </a:solidFill>
              </a:rPr>
              <a:t>совместные образовательные программы, обеспечивающие углубленное </a:t>
            </a:r>
            <a:r>
              <a:rPr lang="ru-RU" dirty="0">
                <a:solidFill>
                  <a:schemeClr val="tx2"/>
                </a:solidFill>
              </a:rPr>
              <a:t>освоение содержания профильных учебных предметов и </a:t>
            </a:r>
            <a:r>
              <a:rPr lang="ru-RU" dirty="0" smtClean="0">
                <a:solidFill>
                  <a:schemeClr val="tx2"/>
                </a:solidFill>
              </a:rPr>
              <a:t>курсов, обеспечивающих развитие </a:t>
            </a:r>
            <a:r>
              <a:rPr lang="ru-RU" dirty="0">
                <a:solidFill>
                  <a:schemeClr val="tx2"/>
                </a:solidFill>
              </a:rPr>
              <a:t>компетентности </a:t>
            </a:r>
            <a:r>
              <a:rPr lang="ru-RU" dirty="0" smtClean="0">
                <a:solidFill>
                  <a:schemeClr val="tx2"/>
                </a:solidFill>
              </a:rPr>
              <a:t> учащего и его самоопределение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Учебные группы  сетевого лицея формируются на основе выбора учащегося, конкурса успеваемости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(по среднему баллу) </a:t>
            </a:r>
            <a:r>
              <a:rPr lang="ru-RU" dirty="0" smtClean="0">
                <a:solidFill>
                  <a:schemeClr val="tx2"/>
                </a:solidFill>
              </a:rPr>
              <a:t>с учетом результатов психолого-педагогической консультации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Учащиеся сетевого лицея </a:t>
            </a:r>
            <a:r>
              <a:rPr lang="ru-RU" dirty="0">
                <a:solidFill>
                  <a:schemeClr val="tx2"/>
                </a:solidFill>
              </a:rPr>
              <a:t>получают возможность пользоваться ресурсами </a:t>
            </a:r>
            <a:r>
              <a:rPr lang="ru-RU" dirty="0" smtClean="0">
                <a:solidFill>
                  <a:schemeClr val="tx2"/>
                </a:solidFill>
              </a:rPr>
              <a:t>ИРНИТУ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ИРНИТУ </a:t>
            </a:r>
            <a:r>
              <a:rPr lang="ru-RU" dirty="0" smtClean="0">
                <a:solidFill>
                  <a:schemeClr val="tx2"/>
                </a:solidFill>
              </a:rPr>
              <a:t>обеспечивает развитие </a:t>
            </a:r>
            <a:r>
              <a:rPr lang="ru-RU" dirty="0">
                <a:solidFill>
                  <a:schemeClr val="tx2"/>
                </a:solidFill>
              </a:rPr>
              <a:t>проектных и исследовательских компетентностей учащихся  </a:t>
            </a:r>
            <a:r>
              <a:rPr lang="ru-RU" dirty="0" smtClean="0">
                <a:solidFill>
                  <a:schemeClr val="tx2"/>
                </a:solidFill>
              </a:rPr>
              <a:t>и постоянное </a:t>
            </a:r>
            <a:r>
              <a:rPr lang="ru-RU" dirty="0">
                <a:solidFill>
                  <a:schemeClr val="tx2"/>
                </a:solidFill>
              </a:rPr>
              <a:t>научно-методическое и экспертно-консалтинговое сопровождение  образовательного процесса </a:t>
            </a:r>
            <a:r>
              <a:rPr lang="ru-RU" dirty="0" smtClean="0">
                <a:solidFill>
                  <a:schemeClr val="tx2"/>
                </a:solidFill>
              </a:rPr>
              <a:t>проекта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2771800" cy="13696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ОСНОВНЫЕ ПОЛОЖЕНИЯ</a:t>
            </a:r>
          </a:p>
          <a:p>
            <a:pPr algn="ctr"/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6088" y="618806"/>
            <a:ext cx="5718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Совместная образовательная программа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005064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Учебный процесс </a:t>
            </a:r>
            <a:r>
              <a:rPr lang="ru-RU" sz="2400" dirty="0" smtClean="0">
                <a:solidFill>
                  <a:schemeClr val="tx2"/>
                </a:solidFill>
              </a:rPr>
              <a:t>проводится преподавателями на базе ИРНИТУ         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  субботам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22920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Учебные группы формируются по индивидуальным интересам и возможностям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не зависимо от школы и класса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980728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Партнерские школы вводят в учебный план курс «Университетские практики»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не зависимо от профиля класса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636912"/>
            <a:ext cx="56166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Совместно разрабатываем образовательную программу </a:t>
            </a:r>
          </a:p>
          <a:p>
            <a:pPr lvl="0"/>
            <a:r>
              <a:rPr lang="ru-RU" sz="2000" dirty="0" smtClean="0">
                <a:solidFill>
                  <a:srgbClr val="FFC000"/>
                </a:solidFill>
              </a:rPr>
              <a:t>   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 формату школы и возможностям ИРНИТУ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51" y="734506"/>
            <a:ext cx="2771800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КАК ЭТО БУДЕТ РАБОТАТЬ?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5492315"/>
            <a:ext cx="5535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Технологическое предпринимательство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021288"/>
            <a:ext cx="2390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Юриспруденция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60648"/>
            <a:ext cx="543283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Инженерия: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Материаловедение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Современная энергетика и электротехника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Промышленная электроника и </a:t>
            </a:r>
            <a:r>
              <a:rPr lang="ru-RU" dirty="0" err="1" smtClean="0">
                <a:solidFill>
                  <a:schemeClr val="tx2"/>
                </a:solidFill>
              </a:rPr>
              <a:t>схемотехника</a:t>
            </a:r>
            <a:endParaRPr lang="ru-RU" dirty="0">
              <a:solidFill>
                <a:schemeClr val="tx2"/>
              </a:solidFill>
            </a:endParaRP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Горное и нефтегазовое дело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Геодезия и геология и др.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endParaRPr lang="ru-RU" dirty="0" smtClean="0">
              <a:latin typeface="Helvetica Neue"/>
            </a:endParaRPr>
          </a:p>
          <a:p>
            <a:pPr marL="809625" indent="-285750" fontAlgn="t">
              <a:buFont typeface="Arial" panose="020B0604020202020204" pitchFamily="34" charset="0"/>
              <a:buChar char="•"/>
            </a:pPr>
            <a:endParaRPr lang="ru-RU" dirty="0" smtClean="0">
              <a:latin typeface="Helvetica Neue"/>
            </a:endParaRPr>
          </a:p>
          <a:p>
            <a:pPr marL="809625" indent="-285750" fontAlgn="t">
              <a:buFont typeface="Arial" panose="020B0604020202020204" pitchFamily="34" charset="0"/>
              <a:buChar char="•"/>
            </a:pPr>
            <a:endParaRPr lang="ru-RU" dirty="0">
              <a:latin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573016"/>
            <a:ext cx="5862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:  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solidFill>
                  <a:schemeClr val="tx2"/>
                </a:solidFill>
              </a:rPr>
              <a:t>информационная безопасность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информатика и программирование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на </a:t>
            </a:r>
            <a:r>
              <a:rPr lang="en-US" dirty="0">
                <a:solidFill>
                  <a:schemeClr val="tx2"/>
                </a:solidFill>
              </a:rPr>
              <a:t>C+, Python</a:t>
            </a:r>
            <a:endParaRPr lang="ru-RU" dirty="0">
              <a:solidFill>
                <a:schemeClr val="tx2"/>
              </a:solidFill>
            </a:endParaRP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Internet of things (</a:t>
            </a:r>
            <a:r>
              <a:rPr lang="en-US" dirty="0" err="1">
                <a:solidFill>
                  <a:schemeClr val="tx2"/>
                </a:solidFill>
              </a:rPr>
              <a:t>интернет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вещей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работа с БД и др.</a:t>
            </a:r>
          </a:p>
          <a:p>
            <a:pPr marL="809625" indent="-285750" fontAlgn="t">
              <a:buFont typeface="Arial" panose="020B0604020202020204" pitchFamily="34" charset="0"/>
              <a:buChar char="•"/>
            </a:pPr>
            <a:endParaRPr lang="ru-RU" dirty="0">
              <a:latin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132856"/>
            <a:ext cx="2211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Биотехнологии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2564904"/>
            <a:ext cx="6301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Инженерный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дизайн </a:t>
            </a:r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en-US" dirty="0">
                <a:solidFill>
                  <a:schemeClr val="tx2"/>
                </a:solidFill>
              </a:rPr>
              <a:t>Autodesk Inventor, Siemens NX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3068960"/>
            <a:ext cx="5402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моделирование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компьютерных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игр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4941168"/>
            <a:ext cx="452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Экономика и бизнес-технологии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4" y="764704"/>
            <a:ext cx="3045797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НАПРАВЛЕНИЯ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(ПРОФИЛИ)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978" y="1948190"/>
            <a:ext cx="10801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модули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1563316"/>
              </p:ext>
            </p:extLst>
          </p:nvPr>
        </p:nvGraphicFramePr>
        <p:xfrm>
          <a:off x="395536" y="2132856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0098" y="4077072"/>
            <a:ext cx="2544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27-30 сент. 2021 </a:t>
            </a:r>
          </a:p>
          <a:p>
            <a:pPr fontAlgn="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Формирование учебных групп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13" y="4149080"/>
            <a:ext cx="27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Май – июнь 2022</a:t>
            </a:r>
          </a:p>
          <a:p>
            <a:pPr algn="ctr" fontAlgn="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Защиты итоговых работ, практика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9" y="908720"/>
            <a:ext cx="2914297" cy="15081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РЕЗУЛЬТАТЫ УЧАЩЕГОСЯ</a:t>
            </a: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85293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Защита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мини проекта или комплекса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   по каждому курсу сетевого лицея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5868144" y="3140968"/>
            <a:ext cx="360040" cy="216024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852935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Подтверждение начальных профессиональных навыков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30120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Итоговая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аттестация за обучение в сетевом лицее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30120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Сертификат «Успешный абитуриент ИРНИТУ»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69269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Профориентация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4293096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Дополнительные баллы при зачислении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868144" y="764704"/>
            <a:ext cx="360040" cy="216024"/>
          </a:xfrm>
          <a:prstGeom prst="stripedRightArrow">
            <a:avLst/>
          </a:prstGeom>
          <a:solidFill>
            <a:srgbClr val="FF3399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855976" y="4485151"/>
            <a:ext cx="360040" cy="216024"/>
          </a:xfrm>
          <a:prstGeom prst="stripedRightArrow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5868144" y="5661248"/>
            <a:ext cx="360040" cy="216024"/>
          </a:xfrm>
          <a:prstGeom prst="stripedRightArrow">
            <a:avLst/>
          </a:prstGeom>
          <a:solidFill>
            <a:srgbClr val="FF3399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429309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Защита проектной работы на НПК ИРНИТУ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400002"/>
            <a:ext cx="2988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Индивидуальная траектория профессионального самоопределения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55679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Реализация личных интересов и развитие потенциала каждого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76672"/>
            <a:ext cx="2196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 направления обучения ВО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868144" y="1802433"/>
            <a:ext cx="360040" cy="216024"/>
          </a:xfrm>
          <a:prstGeom prst="stripedRightArrow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70892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Партнерские школы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организации среднего общего 				      образования Иркутской области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1703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Методические партнеры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организации и объединения 					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методобеспечения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среднего общего 				и профессионального образования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94116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Отраслевые партнеры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организации промышленности и 				          бизнеса для совместного проведения      			          учебных практик и образовательных 			          экскурсий, экспертизы проектов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2592288" cy="723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500" b="1" dirty="0" smtClean="0">
              <a:solidFill>
                <a:schemeClr val="bg1"/>
              </a:solidFill>
            </a:endParaRPr>
          </a:p>
          <a:p>
            <a:pPr algn="ctr" fontAlgn="t"/>
            <a:r>
              <a:rPr lang="ru-RU" sz="3200" b="1" dirty="0" smtClean="0">
                <a:solidFill>
                  <a:schemeClr val="bg1"/>
                </a:solidFill>
              </a:rPr>
              <a:t>В СТАТУСЕ: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5351" y="2142544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534988" indent="-534988"/>
            <a:r>
              <a:rPr lang="ru-RU" sz="2400" dirty="0" smtClean="0">
                <a:solidFill>
                  <a:schemeClr val="tx2"/>
                </a:solidFill>
              </a:rPr>
              <a:t>2.     Подать в ИРНИТУ заявку от школы              о направлении определённых классов  в сетевой лицей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по форме</a:t>
            </a:r>
          </a:p>
          <a:p>
            <a:pPr lvl="0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6711" y="378904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/>
            <a:r>
              <a:rPr lang="ru-RU" sz="2400" dirty="0" smtClean="0">
                <a:solidFill>
                  <a:schemeClr val="tx2"/>
                </a:solidFill>
              </a:rPr>
              <a:t>3.     Предоставить ИРНИТУ информацию об успеваемости учащихся, направляемых в сетевой лицей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 среднему баллу за год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0172" y="1124744"/>
            <a:ext cx="4753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Заключить соглашение о сотрудничестве с ИРНИТУ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3" y="603513"/>
            <a:ext cx="4138433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СТАТЬ ПАРТНЕРСКОЙ ШКОЛОЙ?</a:t>
            </a:r>
          </a:p>
          <a:p>
            <a:pPr algn="ctr"/>
            <a:endParaRPr lang="ru-RU" sz="5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5351" y="515719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/>
            <a:r>
              <a:rPr lang="ru-RU" sz="2400" dirty="0" smtClean="0">
                <a:solidFill>
                  <a:schemeClr val="tx2"/>
                </a:solidFill>
              </a:rPr>
              <a:t>4.     Согласовать совместную образовательную программу и расписание занятий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 каждому профилю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527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Муратова</dc:creator>
  <cp:lastModifiedBy>Шведина Светлана  Александровна</cp:lastModifiedBy>
  <cp:revision>87</cp:revision>
  <dcterms:created xsi:type="dcterms:W3CDTF">2021-08-23T07:48:43Z</dcterms:created>
  <dcterms:modified xsi:type="dcterms:W3CDTF">2021-09-08T03:05:15Z</dcterms:modified>
</cp:coreProperties>
</file>