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90" autoAdjust="0"/>
  </p:normalViewPr>
  <p:slideViewPr>
    <p:cSldViewPr>
      <p:cViewPr varScale="1">
        <p:scale>
          <a:sx n="76" d="100"/>
          <a:sy n="76" d="100"/>
        </p:scale>
        <p:origin x="-90" y="-7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ГПД\Рабочий стол\Светлана\работа\информация на сайт\Информация по практике\фемид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" contrast="-5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" y="0"/>
            <a:ext cx="9144000" cy="688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2952327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Места прохождения практик студентами кафедры «Юриспруденции»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611560" y="4941168"/>
            <a:ext cx="4392488" cy="1345704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Направление подготовки 40.03.01 «Юриспруденция»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606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ru-RU" dirty="0" smtClean="0"/>
              <a:t>Места прохождения </a:t>
            </a:r>
            <a:r>
              <a:rPr lang="ru-RU" dirty="0" smtClean="0"/>
              <a:t>практик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Межмуниципальное управление МВД России «Иркутское»</a:t>
            </a:r>
            <a:endParaRPr lang="ru-RU" dirty="0"/>
          </a:p>
          <a:p>
            <a:r>
              <a:rPr lang="ru-RU" b="1" dirty="0"/>
              <a:t>Федеральная служба судебных приставов по Иркутской области </a:t>
            </a:r>
            <a:endParaRPr lang="ru-RU" b="1" dirty="0" smtClean="0"/>
          </a:p>
          <a:p>
            <a:r>
              <a:rPr lang="ru-RU" b="1" dirty="0" smtClean="0"/>
              <a:t>Главное управление Федеральной службы исполнения наказаний по Иркутской области</a:t>
            </a:r>
            <a:endParaRPr lang="ru-RU" dirty="0"/>
          </a:p>
          <a:p>
            <a:r>
              <a:rPr lang="ru-RU" b="1" dirty="0" smtClean="0"/>
              <a:t>Агентство по </a:t>
            </a:r>
            <a:r>
              <a:rPr lang="ru-RU" b="1" dirty="0"/>
              <a:t>обеспечению деятельности мировых судей Иркутской </a:t>
            </a:r>
            <a:r>
              <a:rPr lang="ru-RU" b="1" dirty="0" smtClean="0"/>
              <a:t>области</a:t>
            </a:r>
            <a:endParaRPr lang="ru-RU" dirty="0"/>
          </a:p>
          <a:p>
            <a:r>
              <a:rPr lang="ru-RU" b="1" dirty="0"/>
              <a:t>Следственное управление Следственного Комитета Российской Федерации по Иркутской области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051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Места прохождения </a:t>
            </a:r>
            <a:r>
              <a:rPr lang="ru-RU" dirty="0" smtClean="0"/>
              <a:t>практик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Арбитражный суд Иркутской области</a:t>
            </a:r>
            <a:endParaRPr lang="ru-RU" dirty="0" smtClean="0"/>
          </a:p>
          <a:p>
            <a:r>
              <a:rPr lang="ru-RU" b="1" dirty="0" smtClean="0"/>
              <a:t>Агентство по обеспечению деятельности мировых судей Иркутской области</a:t>
            </a:r>
          </a:p>
          <a:p>
            <a:r>
              <a:rPr lang="ru-RU" b="1" dirty="0" smtClean="0"/>
              <a:t>Управление </a:t>
            </a:r>
            <a:r>
              <a:rPr lang="ru-RU" b="1" dirty="0" smtClean="0"/>
              <a:t>Федеральной антимонопольной службы по Иркутской </a:t>
            </a:r>
            <a:r>
              <a:rPr lang="ru-RU" b="1" dirty="0" smtClean="0"/>
              <a:t>области</a:t>
            </a:r>
          </a:p>
          <a:p>
            <a:r>
              <a:rPr lang="ru-RU" b="1" dirty="0" smtClean="0"/>
              <a:t>Аппарат Губернатора Иркутской области</a:t>
            </a:r>
          </a:p>
          <a:p>
            <a:r>
              <a:rPr lang="ru-RU" b="1" dirty="0" smtClean="0"/>
              <a:t>Управление министерства юстиции Российской Федерации по </a:t>
            </a:r>
            <a:r>
              <a:rPr lang="ru-RU" b="1" smtClean="0"/>
              <a:t>Иркутской области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294099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ГПД\Рабочий стол\Светлана\работа\информация на сайт\Информация по практике\R4Zp2MmP8a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635896" cy="2965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ocuments and Settings\ГПД\Рабочий стол\Светлана\работа\информация на сайт\Информация по практике\Mb7wqCBSvr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7" y="0"/>
            <a:ext cx="5508103" cy="2965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Documents and Settings\ГПД\Рабочий стол\Светлана\работа\информация на сайт\Информация по практике\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5820"/>
            <a:ext cx="3916801" cy="3892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Documents and Settings\ГПД\Рабочий стол\Светлана\работа\информация на сайт\Информация по практике\M_bVZV8XVI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400" y="2965820"/>
            <a:ext cx="2613600" cy="3892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Documents and Settings\ГПД\Рабочий стол\Светлана\работа\информация на сайт\Информация по практике\oZF7EhzTUK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538" y="2965819"/>
            <a:ext cx="3109152" cy="3892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195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91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Места прохождения практик студентами кафедры «Юриспруденции»</vt:lpstr>
      <vt:lpstr>Места прохождения практик</vt:lpstr>
      <vt:lpstr>Места прохождения практик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Места прохождения практик студентами кафедры «Юриспруденции»</dc:title>
  <cp:lastModifiedBy>Беридзе Нателла Звиадовна</cp:lastModifiedBy>
  <cp:revision>6</cp:revision>
  <dcterms:modified xsi:type="dcterms:W3CDTF">2023-09-22T04:10:54Z</dcterms:modified>
</cp:coreProperties>
</file>