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54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FBBB-AE5F-44E9-8139-8C6B5F9D9C5B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A637-FD16-4DBE-B50E-37D03A30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4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EF24-86DD-4A16-894F-9F1950120B12}" type="datetime1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2843-C057-4A75-A09E-7A33E83C17FE}" type="datetime1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8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0105-EF39-4A76-997D-96E569D8566D}" type="datetime1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3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A7DF-EECE-46B4-AFB9-1132A44D5A93}" type="datetime1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5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01F4-7C1F-4D8F-A5BC-6AF74EFCE62A}" type="datetime1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1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011-1E6E-4B5B-9FDE-F7F2B4C68BF5}" type="datetime1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0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1445-6D27-491B-A382-B7790438A256}" type="datetime1">
              <a:rPr lang="ru-RU" smtClean="0"/>
              <a:t>14.03.2024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5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2A0E-C324-4DB6-9826-72CD525AF325}" type="datetime1">
              <a:rPr lang="ru-RU" smtClean="0"/>
              <a:t>14.03.2024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BCB3-E977-47D3-8F20-D57B613E4635}" type="datetime1">
              <a:rPr lang="ru-RU" smtClean="0"/>
              <a:t>14.03.2024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6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F7F3A0-C6AB-4FAF-97B7-AAA4B2178A0D}" type="datetime1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3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C8D-19A8-4CFA-9E54-79554840FD48}" type="datetime1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3FAEA9-5F8B-4830-8A46-5E345653A1BA}" type="datetime1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06749-9CFA-4676-B311-8530360C2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550" y="48789"/>
            <a:ext cx="7867048" cy="1253691"/>
          </a:xfrm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XVI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Всероссийская с международным участием научно-техническая конференция студентов, аспирантов и молодых ученых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cap="al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проблемы радиоэлектроники и связи</a:t>
            </a:r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D51907-237C-4B81-9212-55288F6F6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220" y="2349877"/>
            <a:ext cx="11346531" cy="1419332"/>
          </a:xfrm>
        </p:spPr>
        <p:txBody>
          <a:bodyPr>
            <a:normAutofit/>
          </a:bodyPr>
          <a:lstStyle/>
          <a:p>
            <a:pPr algn="ctr"/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регистрации ионосферного отклика на</a:t>
            </a:r>
            <a:r>
              <a:rPr lang="en-US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13 ноября 2016 года в Новой Зеландии </a:t>
            </a:r>
            <a:endParaRPr lang="ru-RU" sz="3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F41618-8750-46F9-AD76-9E1AA0175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2" y="289421"/>
            <a:ext cx="1419331" cy="1419331"/>
          </a:xfrm>
          <a:prstGeom prst="rect">
            <a:avLst/>
          </a:prstGeom>
        </p:spPr>
      </p:pic>
      <p:sp>
        <p:nvSpPr>
          <p:cNvPr id="7" name="Rectangle 20">
            <a:extLst>
              <a:ext uri="{FF2B5EF4-FFF2-40B4-BE49-F238E27FC236}">
                <a16:creationId xmlns:a16="http://schemas.microsoft.com/office/drawing/2014/main" id="{B6F94929-05F7-4882-A5C8-7E01C67ED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52" y="3887100"/>
            <a:ext cx="10916999" cy="21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Сергей Иванович</a:t>
            </a:r>
            <a:r>
              <a:rPr lang="ru-RU" altLang="ru-RU" sz="21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ru-RU" alt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Петров Алексей Борисович</a:t>
            </a:r>
            <a:r>
              <a:rPr lang="ru-RU" altLang="ru-RU" sz="21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Сидоров Илья Валерьевич</a:t>
            </a:r>
            <a:r>
              <a:rPr lang="ru-RU" altLang="ru-RU" sz="21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800" baseline="30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Иркутский национальный исследовательский технический университет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Институт солнечно-земной физики СО РАН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Иркутский государственный университет путей сообщения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ivanovsp@yandex.ru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8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409ABB7-C59C-4C7C-A418-52AF921FF30D}"/>
              </a:ext>
            </a:extLst>
          </p:cNvPr>
          <p:cNvSpPr txBox="1">
            <a:spLocks/>
          </p:cNvSpPr>
          <p:nvPr/>
        </p:nvSpPr>
        <p:spPr>
          <a:xfrm>
            <a:off x="3257550" y="1343025"/>
            <a:ext cx="6492842" cy="1697038"/>
          </a:xfrm>
          <a:prstGeom prst="rect">
            <a:avLst/>
          </a:prstGeom>
        </p:spPr>
        <p:txBody>
          <a:bodyPr vert="horz" lIns="325060" tIns="162530" rIns="325060" bIns="16253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004BA753-7FE8-4D6A-AE5E-4DA24ED3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594" y="5438802"/>
            <a:ext cx="138736" cy="13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E78D8E-50AF-45B6-A0D1-AC53A4BAE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889" y="4508122"/>
            <a:ext cx="1054905" cy="96378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5B03CA-89BB-4204-9F7F-DE215ED3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703" y="4523963"/>
            <a:ext cx="1643374" cy="9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114A47D6-57CC-4056-AF0E-5B4163D49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87" y="4508123"/>
            <a:ext cx="964852" cy="96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0A64C-9249-4F7A-9AA8-364BF20D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7400"/>
            <a:ext cx="10058400" cy="949960"/>
          </a:xfrm>
        </p:spPr>
        <p:txBody>
          <a:bodyPr>
            <a:normAutofit fontScale="90000"/>
          </a:bodyPr>
          <a:lstStyle/>
          <a:p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b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AFC6F04B-4822-46EF-BD0B-0D2C5C11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66" y="6459785"/>
            <a:ext cx="9885146" cy="365125"/>
          </a:xfrm>
        </p:spPr>
        <p:txBody>
          <a:bodyPr/>
          <a:lstStyle/>
          <a:p>
            <a:pPr algn="ctr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регистрации ионосферного отклика на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13 ноября 2016 года в Новой Зеландии </a:t>
            </a:r>
            <a:endParaRPr lang="ru-RU" sz="1200" dirty="0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8FE00325-68F9-451D-B706-32B2D349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2758" y="6447085"/>
            <a:ext cx="1312025" cy="365125"/>
          </a:xfrm>
        </p:spPr>
        <p:txBody>
          <a:bodyPr/>
          <a:lstStyle/>
          <a:p>
            <a:fld id="{E47142DC-E3D7-4DB0-B37A-37A7B2A67FFA}" type="slidenum">
              <a:rPr lang="ru-RU" sz="2000" smtClean="0"/>
              <a:t>2</a:t>
            </a:fld>
            <a:endParaRPr lang="ru-RU" sz="200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12F1764F-EBFE-4B06-8950-F7A85D979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180320" cy="4023359"/>
          </a:xfrm>
        </p:spPr>
        <p:txBody>
          <a:bodyPr>
            <a:normAutofit/>
          </a:bodyPr>
          <a:lstStyle/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наземных постоянно действующих станций глобальных навигационных спутниковых систем являются очень распространенным и востребованным инструментом изучения ионосферных эффектов на различные воздействия.</a:t>
            </a:r>
          </a:p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число статей, посвященных изучению отклика на одно только землетрясение</a:t>
            </a: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 Японии в 2011 году является показателем эффективности применения ГНСС радиозондирования. При этом каждое землетрясение является уникальным событием. </a:t>
            </a:r>
          </a:p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работа посвящена анализу данных наземных приемников ГНСС для обнаружения и определения параметров ионосферных эффектов над территорией Новой Зеландии во время землетрясения 13 ноября 2016 г.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233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623C9-E979-4CF8-BC7D-1768E490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3284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эксперимента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25465-A196-45C0-8048-2ADA042F3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51100"/>
            <a:ext cx="3200400" cy="3854104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интерес представляет толчок магнитудой 7.8 баллов, произошедший в 11:02:56 UT</a:t>
            </a:r>
          </a:p>
          <a:p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сети 13 ноября функционировали: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станций GPS,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станции GPS/ ГЛОНАСС,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станций GPS/ГЛОНАСС/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Galileo</a:t>
            </a:r>
            <a:endParaRPr lang="ru-RU" sz="1800" dirty="0"/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D5EE2446-E980-4FB4-BDFA-B35FD7A4B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176"/>
            <a:ext cx="5498090" cy="565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5409F53-A9A1-432F-A6A9-D39C3C0B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2758" y="6447085"/>
            <a:ext cx="1312025" cy="365125"/>
          </a:xfrm>
        </p:spPr>
        <p:txBody>
          <a:bodyPr/>
          <a:lstStyle/>
          <a:p>
            <a:fld id="{E47142DC-E3D7-4DB0-B37A-37A7B2A67FFA}" type="slidenum">
              <a:rPr lang="ru-RU" sz="2000" smtClean="0"/>
              <a:t>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236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8D508-C1FD-4322-A7BC-2E13E3C1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497820" cy="474980"/>
          </a:xfrm>
        </p:spPr>
        <p:txBody>
          <a:bodyPr/>
          <a:lstStyle/>
          <a:p>
            <a:r>
              <a:rPr lang="ru-RU" dirty="0"/>
              <a:t>Ионосферные точки в северо-восточном направлении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0DAA05-22FC-4094-A350-827173095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5778500"/>
            <a:ext cx="10370820" cy="722884"/>
          </a:xfrm>
        </p:spPr>
        <p:txBody>
          <a:bodyPr>
            <a:noAutofit/>
          </a:bodyPr>
          <a:lstStyle/>
          <a:p>
            <a:r>
              <a:rPr lang="ru-RU" sz="2000" dirty="0"/>
              <a:t>Карта ионосферных точек, которые наблюдались в северо-северо-восточном секторе с 11:00 до 11:48 UT (панель а), и соответствующая этим точкам диаграмма «дальность-время».</a:t>
            </a:r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94749F1E-9C7B-4CC7-A37A-A1E47FDC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11" y="356616"/>
            <a:ext cx="8803178" cy="429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57B28A47-5B3B-4B18-BAC3-B5662CDC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2758" y="6447085"/>
            <a:ext cx="1312025" cy="365125"/>
          </a:xfrm>
        </p:spPr>
        <p:txBody>
          <a:bodyPr/>
          <a:lstStyle/>
          <a:p>
            <a:fld id="{E47142DC-E3D7-4DB0-B37A-37A7B2A67FFA}" type="slidenum">
              <a:rPr lang="ru-RU" sz="2000" smtClean="0"/>
              <a:t>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166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A34DD-74B3-4E53-A763-BB3B0189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b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E4921-154C-4AD4-A694-BB67F10FF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558020" cy="4023360"/>
          </a:xfrm>
        </p:spPr>
        <p:txBody>
          <a:bodyPr>
            <a:normAutofit/>
          </a:bodyPr>
          <a:lstStyle/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 данным ГНСС приемников обнаружен отклик на землетрясение 13 ноября 2016 года. Возмущение представляет собой N-волну, длительностью около 8 минут. </a:t>
            </a: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Обнаружена анизотропия возмущений относительно положения источника. В северо-восточном направлении регистрируются возмущения амплитудой 0.2-0.7 TECU, тогда как в остальных направлениях возмущения не регистрируются вовсе. </a:t>
            </a: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Наблюдаемая скорость возмущения составила 1000 м/с.</a:t>
            </a:r>
            <a:endParaRPr lang="en-US" altLang="ru-RU" sz="2200" dirty="0"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D4C33B-EF6A-4CA3-A611-BD00FE8F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66" y="6459785"/>
            <a:ext cx="9885146" cy="365125"/>
          </a:xfrm>
        </p:spPr>
        <p:txBody>
          <a:bodyPr/>
          <a:lstStyle/>
          <a:p>
            <a:pPr algn="ctr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регистрации ионосферного отклика на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13 ноября 2016 года в Новой Зеландии </a:t>
            </a:r>
            <a:endParaRPr lang="ru-RU" sz="12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0EF5B1-C38B-4925-9756-0A35522A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2758" y="6447085"/>
            <a:ext cx="1312025" cy="365125"/>
          </a:xfrm>
        </p:spPr>
        <p:txBody>
          <a:bodyPr/>
          <a:lstStyle/>
          <a:p>
            <a:fld id="{E47142DC-E3D7-4DB0-B37A-37A7B2A67FFA}" type="slidenum">
              <a:rPr lang="ru-RU" sz="2000" smtClean="0"/>
              <a:t>5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601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8EDA000-3A10-40B3-AE67-D78A27320FA5}"/>
              </a:ext>
            </a:extLst>
          </p:cNvPr>
          <p:cNvSpPr txBox="1">
            <a:spLocks/>
          </p:cNvSpPr>
          <p:nvPr/>
        </p:nvSpPr>
        <p:spPr>
          <a:xfrm>
            <a:off x="850900" y="1302603"/>
            <a:ext cx="10304780" cy="317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рад ответить на ваши вопросы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DD501C5-4A41-4830-9FAE-7A3192D5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887100"/>
            <a:ext cx="4559299" cy="21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Сергей Иванович</a:t>
            </a:r>
            <a:endParaRPr lang="ru-RU" altLang="ru-RU" sz="2100" baseline="30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ivanovsp@yandex.ru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8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0A33712C-BDAD-4F54-8D28-D0A27992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66" y="6459785"/>
            <a:ext cx="9885146" cy="365125"/>
          </a:xfrm>
        </p:spPr>
        <p:txBody>
          <a:bodyPr/>
          <a:lstStyle/>
          <a:p>
            <a:pPr algn="ctr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регистрации ионосферного отклика на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13 ноября 2016 года в Новой Зеландии </a:t>
            </a:r>
            <a:endParaRPr lang="ru-RU" sz="1200" dirty="0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5DA883B2-4C11-4737-BAC5-44E022EC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2758" y="6447085"/>
            <a:ext cx="1312025" cy="365125"/>
          </a:xfrm>
        </p:spPr>
        <p:txBody>
          <a:bodyPr/>
          <a:lstStyle/>
          <a:p>
            <a:fld id="{E47142DC-E3D7-4DB0-B37A-37A7B2A67FFA}" type="slidenum">
              <a:rPr lang="ru-RU" sz="2000" smtClean="0"/>
              <a:t>6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563381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1">
      <a:dk1>
        <a:sysClr val="windowText" lastClr="000000"/>
      </a:dk1>
      <a:lt1>
        <a:sysClr val="window" lastClr="FFFFFF"/>
      </a:lt1>
      <a:dk2>
        <a:srgbClr val="124163"/>
      </a:dk2>
      <a:lt2>
        <a:srgbClr val="DFE3E5"/>
      </a:lt2>
      <a:accent1>
        <a:srgbClr val="1CADE4"/>
      </a:accent1>
      <a:accent2>
        <a:srgbClr val="1C6294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</TotalTime>
  <Words>353</Words>
  <Application>Microsoft Office PowerPoint</Application>
  <PresentationFormat>Широкоэкранный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Ретро</vt:lpstr>
      <vt:lpstr>XVI Всероссийская с международным участием научно-техническая конференция студентов, аспирантов и молодых ученых  «Современные проблемы радиоэлектроники и связи»</vt:lpstr>
      <vt:lpstr>Введение </vt:lpstr>
      <vt:lpstr>Геометрия эксперимента</vt:lpstr>
      <vt:lpstr>Ионосферные точки в северо-восточном направлении</vt:lpstr>
      <vt:lpstr>Выводы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 Всероссийская с международным участием научно-техническая конференция студентов, аспирантов и молодых ученых  «Современные проблемы радиоэлектроники и связи»</dc:title>
  <dc:creator>Artem</dc:creator>
  <cp:lastModifiedBy>Artem</cp:lastModifiedBy>
  <cp:revision>6</cp:revision>
  <dcterms:created xsi:type="dcterms:W3CDTF">2024-03-14T06:48:59Z</dcterms:created>
  <dcterms:modified xsi:type="dcterms:W3CDTF">2024-03-14T07:25:53Z</dcterms:modified>
</cp:coreProperties>
</file>