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sldIdLst>
    <p:sldId id="256" r:id="rId2"/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73420-47F7-4A75-A4A1-4436935648DF}" v="589" dt="2020-12-05T17:45:40.664"/>
    <p1510:client id="{92C6F101-A2F7-4AE6-9A3B-EC9D8AD5DE4E}" v="899" dt="2020-10-17T03:06:39.544"/>
    <p1510:client id="{A05AC758-CFEE-46C9-8CB8-1694D5CE98C8}" v="1" dt="2020-10-17T08:25:31.758"/>
    <p1510:client id="{D692556E-CE07-4CD8-A1A7-38D731401C8F}" v="527" dt="2020-10-16T03:56:54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9A4651-2EB3-4A86-9399-1BB144A3B34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6D04D8-DD58-4B4C-8995-639610C84F45}">
      <dgm:prSet/>
      <dgm:spPr/>
      <dgm:t>
        <a:bodyPr/>
        <a:lstStyle/>
        <a:p>
          <a:r>
            <a:rPr lang="ru-RU" b="1" u="sng" dirty="0">
              <a:latin typeface="Rockwell Nova Light"/>
            </a:rPr>
            <a:t>Вегетарианец</a:t>
          </a:r>
          <a:r>
            <a:rPr lang="ru-RU" b="1" dirty="0">
              <a:latin typeface="Rockwell Nova Light"/>
            </a:rPr>
            <a:t>—человек, который не ест мясо</a:t>
          </a:r>
          <a:endParaRPr lang="en-US" b="1" dirty="0">
            <a:latin typeface="Rockwell Nova Light"/>
          </a:endParaRPr>
        </a:p>
      </dgm:t>
    </dgm:pt>
    <dgm:pt modelId="{CB4DB981-1723-496B-93B5-DB45AF412C9F}" type="parTrans" cxnId="{E299AB7E-2076-4A1B-B52A-DA2768589E0A}">
      <dgm:prSet/>
      <dgm:spPr/>
      <dgm:t>
        <a:bodyPr/>
        <a:lstStyle/>
        <a:p>
          <a:endParaRPr lang="en-US"/>
        </a:p>
      </dgm:t>
    </dgm:pt>
    <dgm:pt modelId="{D17D0959-A9B2-4499-9435-1B1A68AF3B85}" type="sibTrans" cxnId="{E299AB7E-2076-4A1B-B52A-DA2768589E0A}">
      <dgm:prSet/>
      <dgm:spPr/>
      <dgm:t>
        <a:bodyPr/>
        <a:lstStyle/>
        <a:p>
          <a:endParaRPr lang="en-US"/>
        </a:p>
      </dgm:t>
    </dgm:pt>
    <dgm:pt modelId="{B51B7BFF-A7A0-4C7B-AF2E-59B3B97CB1D5}">
      <dgm:prSet/>
      <dgm:spPr/>
      <dgm:t>
        <a:bodyPr/>
        <a:lstStyle/>
        <a:p>
          <a:r>
            <a:rPr lang="ru-RU" b="1" u="sng" dirty="0" err="1">
              <a:latin typeface="Rockwell Nova Light"/>
            </a:rPr>
            <a:t>Веган</a:t>
          </a:r>
          <a:r>
            <a:rPr lang="ru-RU" b="1" dirty="0">
              <a:latin typeface="Rockwell Nova Light"/>
            </a:rPr>
            <a:t>—человек, который не ест любые продукты животного происхождения</a:t>
          </a:r>
          <a:endParaRPr lang="en-US" b="1" dirty="0">
            <a:latin typeface="Rockwell Nova Light"/>
          </a:endParaRPr>
        </a:p>
      </dgm:t>
    </dgm:pt>
    <dgm:pt modelId="{A0CCBC48-91AF-40C7-823F-AEB152DD016E}" type="parTrans" cxnId="{96BB07CE-12EC-463E-99F8-6C62F40DEAE8}">
      <dgm:prSet/>
      <dgm:spPr/>
      <dgm:t>
        <a:bodyPr/>
        <a:lstStyle/>
        <a:p>
          <a:endParaRPr lang="en-US"/>
        </a:p>
      </dgm:t>
    </dgm:pt>
    <dgm:pt modelId="{7E53CFF8-C9CA-4B37-AECE-7267FFB222DC}" type="sibTrans" cxnId="{96BB07CE-12EC-463E-99F8-6C62F40DEAE8}">
      <dgm:prSet/>
      <dgm:spPr/>
      <dgm:t>
        <a:bodyPr/>
        <a:lstStyle/>
        <a:p>
          <a:endParaRPr lang="en-US"/>
        </a:p>
      </dgm:t>
    </dgm:pt>
    <dgm:pt modelId="{FBAEB8E3-91AD-449C-99C3-D895576D2E05}">
      <dgm:prSet/>
      <dgm:spPr/>
      <dgm:t>
        <a:bodyPr/>
        <a:lstStyle/>
        <a:p>
          <a:r>
            <a:rPr lang="ru-RU" b="1" dirty="0">
              <a:latin typeface="Rockwell Nova Light"/>
            </a:rPr>
            <a:t>Сыроедение</a:t>
          </a:r>
          <a:endParaRPr lang="en-US" b="1" dirty="0">
            <a:latin typeface="Rockwell Nova Light"/>
          </a:endParaRPr>
        </a:p>
      </dgm:t>
    </dgm:pt>
    <dgm:pt modelId="{E12547B6-B2A9-453C-814A-36FF2ECC8A36}" type="parTrans" cxnId="{74C2A6FE-CB36-4F44-8F43-AC1A81801244}">
      <dgm:prSet/>
      <dgm:spPr/>
      <dgm:t>
        <a:bodyPr/>
        <a:lstStyle/>
        <a:p>
          <a:endParaRPr lang="en-US"/>
        </a:p>
      </dgm:t>
    </dgm:pt>
    <dgm:pt modelId="{24C07220-287B-4DDE-92D1-8A6E0061599E}" type="sibTrans" cxnId="{74C2A6FE-CB36-4F44-8F43-AC1A81801244}">
      <dgm:prSet/>
      <dgm:spPr/>
      <dgm:t>
        <a:bodyPr/>
        <a:lstStyle/>
        <a:p>
          <a:endParaRPr lang="en-US"/>
        </a:p>
      </dgm:t>
    </dgm:pt>
    <dgm:pt modelId="{76BF7762-41F3-4B2E-9130-62F721FA0F6A}">
      <dgm:prSet/>
      <dgm:spPr/>
      <dgm:t>
        <a:bodyPr/>
        <a:lstStyle/>
        <a:p>
          <a:r>
            <a:rPr lang="ru-RU" b="1" dirty="0">
              <a:latin typeface="Rockwell Nova Light"/>
            </a:rPr>
            <a:t>Лакто-вегетарианство</a:t>
          </a:r>
          <a:endParaRPr lang="en-US" b="1" dirty="0">
            <a:latin typeface="Rockwell Nova Light"/>
          </a:endParaRPr>
        </a:p>
      </dgm:t>
    </dgm:pt>
    <dgm:pt modelId="{578A6392-5FF5-4B0F-87CF-1DC459B32A79}" type="parTrans" cxnId="{98C7B0BF-FED4-4F35-A404-695C8CCFBC7D}">
      <dgm:prSet/>
      <dgm:spPr/>
      <dgm:t>
        <a:bodyPr/>
        <a:lstStyle/>
        <a:p>
          <a:endParaRPr lang="en-US"/>
        </a:p>
      </dgm:t>
    </dgm:pt>
    <dgm:pt modelId="{A439B80D-0752-4FDD-954D-C392935CE5FA}" type="sibTrans" cxnId="{98C7B0BF-FED4-4F35-A404-695C8CCFBC7D}">
      <dgm:prSet/>
      <dgm:spPr/>
      <dgm:t>
        <a:bodyPr/>
        <a:lstStyle/>
        <a:p>
          <a:endParaRPr lang="en-US"/>
        </a:p>
      </dgm:t>
    </dgm:pt>
    <dgm:pt modelId="{1978C9A3-CCA3-432D-83CD-0B4BD6594E14}">
      <dgm:prSet/>
      <dgm:spPr/>
      <dgm:t>
        <a:bodyPr/>
        <a:lstStyle/>
        <a:p>
          <a:r>
            <a:rPr lang="ru-RU" b="1" dirty="0">
              <a:latin typeface="Rockwell Nova Light"/>
            </a:rPr>
            <a:t>Ово-вегетарианство</a:t>
          </a:r>
          <a:endParaRPr lang="en-US" b="1" dirty="0">
            <a:latin typeface="Rockwell Nova Light"/>
          </a:endParaRPr>
        </a:p>
      </dgm:t>
    </dgm:pt>
    <dgm:pt modelId="{69AF8F65-952B-4982-9ACA-B74858BD2279}" type="parTrans" cxnId="{27B4BA04-5A75-4A7F-8F12-1589360BDD5B}">
      <dgm:prSet/>
      <dgm:spPr/>
      <dgm:t>
        <a:bodyPr/>
        <a:lstStyle/>
        <a:p>
          <a:endParaRPr lang="en-US"/>
        </a:p>
      </dgm:t>
    </dgm:pt>
    <dgm:pt modelId="{B8AA45A9-9BAA-4F19-94BE-C85E848F35B7}" type="sibTrans" cxnId="{27B4BA04-5A75-4A7F-8F12-1589360BDD5B}">
      <dgm:prSet/>
      <dgm:spPr/>
      <dgm:t>
        <a:bodyPr/>
        <a:lstStyle/>
        <a:p>
          <a:endParaRPr lang="en-US"/>
        </a:p>
      </dgm:t>
    </dgm:pt>
    <dgm:pt modelId="{2DA37DB9-8174-4978-8640-97F1E0573915}">
      <dgm:prSet/>
      <dgm:spPr/>
      <dgm:t>
        <a:bodyPr/>
        <a:lstStyle/>
        <a:p>
          <a:r>
            <a:rPr lang="ru-RU" b="1" dirty="0">
              <a:latin typeface="Rockwell Nova Light"/>
            </a:rPr>
            <a:t>Паскетарианство</a:t>
          </a:r>
          <a:endParaRPr lang="en-US" b="1" dirty="0">
            <a:latin typeface="Rockwell Nova Light"/>
          </a:endParaRPr>
        </a:p>
      </dgm:t>
    </dgm:pt>
    <dgm:pt modelId="{56FAA5C1-31C8-471A-9102-20EEED5AF164}" type="parTrans" cxnId="{C21B8BBF-4F5D-44C5-ADB4-0C4E03D11406}">
      <dgm:prSet/>
      <dgm:spPr/>
      <dgm:t>
        <a:bodyPr/>
        <a:lstStyle/>
        <a:p>
          <a:endParaRPr lang="en-US"/>
        </a:p>
      </dgm:t>
    </dgm:pt>
    <dgm:pt modelId="{0478CED0-D0EF-4C84-B534-806139C6C591}" type="sibTrans" cxnId="{C21B8BBF-4F5D-44C5-ADB4-0C4E03D11406}">
      <dgm:prSet/>
      <dgm:spPr/>
      <dgm:t>
        <a:bodyPr/>
        <a:lstStyle/>
        <a:p>
          <a:endParaRPr lang="en-US"/>
        </a:p>
      </dgm:t>
    </dgm:pt>
    <dgm:pt modelId="{D625B17E-28D7-4CAD-8B14-B3625ACB9198}">
      <dgm:prSet phldr="0"/>
      <dgm:spPr/>
      <dgm:t>
        <a:bodyPr/>
        <a:lstStyle/>
        <a:p>
          <a:r>
            <a:rPr lang="ru-RU" b="1" dirty="0">
              <a:latin typeface="Rockwell Nova Light"/>
            </a:rPr>
            <a:t>Поллотарианство</a:t>
          </a:r>
        </a:p>
      </dgm:t>
    </dgm:pt>
    <dgm:pt modelId="{5A0AFA7A-64D6-4FD6-89BC-B3CAD765F850}" type="parTrans" cxnId="{3B926625-7ED0-4075-9DCF-832086DE0557}">
      <dgm:prSet/>
      <dgm:spPr/>
    </dgm:pt>
    <dgm:pt modelId="{5C760C06-7061-47CA-AAB6-427995A6658F}" type="sibTrans" cxnId="{3B926625-7ED0-4075-9DCF-832086DE0557}">
      <dgm:prSet/>
      <dgm:spPr/>
    </dgm:pt>
    <dgm:pt modelId="{416B0CA1-131C-4F02-9C78-A079CEE90D11}" type="pres">
      <dgm:prSet presAssocID="{8E9A4651-2EB3-4A86-9399-1BB144A3B341}" presName="linear" presStyleCnt="0">
        <dgm:presLayoutVars>
          <dgm:animLvl val="lvl"/>
          <dgm:resizeHandles val="exact"/>
        </dgm:presLayoutVars>
      </dgm:prSet>
      <dgm:spPr/>
    </dgm:pt>
    <dgm:pt modelId="{3CA13FF2-DB44-4694-8667-A46B518AEFAD}" type="pres">
      <dgm:prSet presAssocID="{2A6D04D8-DD58-4B4C-8995-639610C84F4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F601721-CB16-4820-84BE-CBE3EC0916ED}" type="pres">
      <dgm:prSet presAssocID="{D17D0959-A9B2-4499-9435-1B1A68AF3B85}" presName="spacer" presStyleCnt="0"/>
      <dgm:spPr/>
    </dgm:pt>
    <dgm:pt modelId="{4D08B013-763A-4BD3-B530-735650888F57}" type="pres">
      <dgm:prSet presAssocID="{B51B7BFF-A7A0-4C7B-AF2E-59B3B97CB1D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7395DB4-FCF6-4720-B53E-5AE72A6F8CA8}" type="pres">
      <dgm:prSet presAssocID="{7E53CFF8-C9CA-4B37-AECE-7267FFB222DC}" presName="spacer" presStyleCnt="0"/>
      <dgm:spPr/>
    </dgm:pt>
    <dgm:pt modelId="{25FA236A-7604-4199-9807-D0D888F71B86}" type="pres">
      <dgm:prSet presAssocID="{FBAEB8E3-91AD-449C-99C3-D895576D2E0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3228A3C-218B-4DDB-8D05-0CA816F4F6EB}" type="pres">
      <dgm:prSet presAssocID="{24C07220-287B-4DDE-92D1-8A6E0061599E}" presName="spacer" presStyleCnt="0"/>
      <dgm:spPr/>
    </dgm:pt>
    <dgm:pt modelId="{5A9148BD-D3DB-4BA7-8B6E-E241DDBD3970}" type="pres">
      <dgm:prSet presAssocID="{76BF7762-41F3-4B2E-9130-62F721FA0F6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BD46C71-2623-4405-94D4-AAA5CC4D0424}" type="pres">
      <dgm:prSet presAssocID="{A439B80D-0752-4FDD-954D-C392935CE5FA}" presName="spacer" presStyleCnt="0"/>
      <dgm:spPr/>
    </dgm:pt>
    <dgm:pt modelId="{810D3AED-3896-4E9E-931A-992FBCAAA540}" type="pres">
      <dgm:prSet presAssocID="{1978C9A3-CCA3-432D-83CD-0B4BD6594E1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9081D8B3-CB0C-40E1-BA80-1BC3A8AE0E6C}" type="pres">
      <dgm:prSet presAssocID="{B8AA45A9-9BAA-4F19-94BE-C85E848F35B7}" presName="spacer" presStyleCnt="0"/>
      <dgm:spPr/>
    </dgm:pt>
    <dgm:pt modelId="{9BA6E049-D92A-404B-B542-95687FDEFD74}" type="pres">
      <dgm:prSet presAssocID="{2DA37DB9-8174-4978-8640-97F1E057391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D7ED847-0935-4604-927D-A3F95BFE2DBE}" type="pres">
      <dgm:prSet presAssocID="{0478CED0-D0EF-4C84-B534-806139C6C591}" presName="spacer" presStyleCnt="0"/>
      <dgm:spPr/>
    </dgm:pt>
    <dgm:pt modelId="{25AEA7A4-3DF7-4F25-BD0E-FA551509192B}" type="pres">
      <dgm:prSet presAssocID="{D625B17E-28D7-4CAD-8B14-B3625ACB919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7B4BA04-5A75-4A7F-8F12-1589360BDD5B}" srcId="{8E9A4651-2EB3-4A86-9399-1BB144A3B341}" destId="{1978C9A3-CCA3-432D-83CD-0B4BD6594E14}" srcOrd="4" destOrd="0" parTransId="{69AF8F65-952B-4982-9ACA-B74858BD2279}" sibTransId="{B8AA45A9-9BAA-4F19-94BE-C85E848F35B7}"/>
    <dgm:cxn modelId="{3B926625-7ED0-4075-9DCF-832086DE0557}" srcId="{8E9A4651-2EB3-4A86-9399-1BB144A3B341}" destId="{D625B17E-28D7-4CAD-8B14-B3625ACB9198}" srcOrd="6" destOrd="0" parTransId="{5A0AFA7A-64D6-4FD6-89BC-B3CAD765F850}" sibTransId="{5C760C06-7061-47CA-AAB6-427995A6658F}"/>
    <dgm:cxn modelId="{51A73032-7657-4050-924A-7EE2427DE229}" type="presOf" srcId="{D625B17E-28D7-4CAD-8B14-B3625ACB9198}" destId="{25AEA7A4-3DF7-4F25-BD0E-FA551509192B}" srcOrd="0" destOrd="0" presId="urn:microsoft.com/office/officeart/2005/8/layout/vList2"/>
    <dgm:cxn modelId="{6B8A5060-2BBF-4B3B-9B31-FA76C4841E44}" type="presOf" srcId="{2DA37DB9-8174-4978-8640-97F1E0573915}" destId="{9BA6E049-D92A-404B-B542-95687FDEFD74}" srcOrd="0" destOrd="0" presId="urn:microsoft.com/office/officeart/2005/8/layout/vList2"/>
    <dgm:cxn modelId="{EDC33379-AB1C-4AF2-AACF-6AD1F5DFC1EB}" type="presOf" srcId="{1978C9A3-CCA3-432D-83CD-0B4BD6594E14}" destId="{810D3AED-3896-4E9E-931A-992FBCAAA540}" srcOrd="0" destOrd="0" presId="urn:microsoft.com/office/officeart/2005/8/layout/vList2"/>
    <dgm:cxn modelId="{E299AB7E-2076-4A1B-B52A-DA2768589E0A}" srcId="{8E9A4651-2EB3-4A86-9399-1BB144A3B341}" destId="{2A6D04D8-DD58-4B4C-8995-639610C84F45}" srcOrd="0" destOrd="0" parTransId="{CB4DB981-1723-496B-93B5-DB45AF412C9F}" sibTransId="{D17D0959-A9B2-4499-9435-1B1A68AF3B85}"/>
    <dgm:cxn modelId="{BC4ED595-6FEC-4294-8EF6-A63506D0D32E}" type="presOf" srcId="{8E9A4651-2EB3-4A86-9399-1BB144A3B341}" destId="{416B0CA1-131C-4F02-9C78-A079CEE90D11}" srcOrd="0" destOrd="0" presId="urn:microsoft.com/office/officeart/2005/8/layout/vList2"/>
    <dgm:cxn modelId="{CA4EBD96-CCC2-4538-93A9-6A1DA973F8E8}" type="presOf" srcId="{B51B7BFF-A7A0-4C7B-AF2E-59B3B97CB1D5}" destId="{4D08B013-763A-4BD3-B530-735650888F57}" srcOrd="0" destOrd="0" presId="urn:microsoft.com/office/officeart/2005/8/layout/vList2"/>
    <dgm:cxn modelId="{845E9AAD-B67C-4383-B621-2F95C42E8F00}" type="presOf" srcId="{76BF7762-41F3-4B2E-9130-62F721FA0F6A}" destId="{5A9148BD-D3DB-4BA7-8B6E-E241DDBD3970}" srcOrd="0" destOrd="0" presId="urn:microsoft.com/office/officeart/2005/8/layout/vList2"/>
    <dgm:cxn modelId="{C69838B8-D539-4A56-B513-6373D24C62F5}" type="presOf" srcId="{2A6D04D8-DD58-4B4C-8995-639610C84F45}" destId="{3CA13FF2-DB44-4694-8667-A46B518AEFAD}" srcOrd="0" destOrd="0" presId="urn:microsoft.com/office/officeart/2005/8/layout/vList2"/>
    <dgm:cxn modelId="{C21B8BBF-4F5D-44C5-ADB4-0C4E03D11406}" srcId="{8E9A4651-2EB3-4A86-9399-1BB144A3B341}" destId="{2DA37DB9-8174-4978-8640-97F1E0573915}" srcOrd="5" destOrd="0" parTransId="{56FAA5C1-31C8-471A-9102-20EEED5AF164}" sibTransId="{0478CED0-D0EF-4C84-B534-806139C6C591}"/>
    <dgm:cxn modelId="{98C7B0BF-FED4-4F35-A404-695C8CCFBC7D}" srcId="{8E9A4651-2EB3-4A86-9399-1BB144A3B341}" destId="{76BF7762-41F3-4B2E-9130-62F721FA0F6A}" srcOrd="3" destOrd="0" parTransId="{578A6392-5FF5-4B0F-87CF-1DC459B32A79}" sibTransId="{A439B80D-0752-4FDD-954D-C392935CE5FA}"/>
    <dgm:cxn modelId="{96BB07CE-12EC-463E-99F8-6C62F40DEAE8}" srcId="{8E9A4651-2EB3-4A86-9399-1BB144A3B341}" destId="{B51B7BFF-A7A0-4C7B-AF2E-59B3B97CB1D5}" srcOrd="1" destOrd="0" parTransId="{A0CCBC48-91AF-40C7-823F-AEB152DD016E}" sibTransId="{7E53CFF8-C9CA-4B37-AECE-7267FFB222DC}"/>
    <dgm:cxn modelId="{633E4DF3-1C57-4A43-9922-1322FD0E4A69}" type="presOf" srcId="{FBAEB8E3-91AD-449C-99C3-D895576D2E05}" destId="{25FA236A-7604-4199-9807-D0D888F71B86}" srcOrd="0" destOrd="0" presId="urn:microsoft.com/office/officeart/2005/8/layout/vList2"/>
    <dgm:cxn modelId="{74C2A6FE-CB36-4F44-8F43-AC1A81801244}" srcId="{8E9A4651-2EB3-4A86-9399-1BB144A3B341}" destId="{FBAEB8E3-91AD-449C-99C3-D895576D2E05}" srcOrd="2" destOrd="0" parTransId="{E12547B6-B2A9-453C-814A-36FF2ECC8A36}" sibTransId="{24C07220-287B-4DDE-92D1-8A6E0061599E}"/>
    <dgm:cxn modelId="{E6AE2D19-389A-4C7E-B68B-39662508B29F}" type="presParOf" srcId="{416B0CA1-131C-4F02-9C78-A079CEE90D11}" destId="{3CA13FF2-DB44-4694-8667-A46B518AEFAD}" srcOrd="0" destOrd="0" presId="urn:microsoft.com/office/officeart/2005/8/layout/vList2"/>
    <dgm:cxn modelId="{09E9E25C-E8EE-4B0B-BB0C-E08B120BD377}" type="presParOf" srcId="{416B0CA1-131C-4F02-9C78-A079CEE90D11}" destId="{AF601721-CB16-4820-84BE-CBE3EC0916ED}" srcOrd="1" destOrd="0" presId="urn:microsoft.com/office/officeart/2005/8/layout/vList2"/>
    <dgm:cxn modelId="{F1E2D241-A07D-40DF-987D-E13485C79731}" type="presParOf" srcId="{416B0CA1-131C-4F02-9C78-A079CEE90D11}" destId="{4D08B013-763A-4BD3-B530-735650888F57}" srcOrd="2" destOrd="0" presId="urn:microsoft.com/office/officeart/2005/8/layout/vList2"/>
    <dgm:cxn modelId="{38835C87-5506-4609-9DE4-C90A326F651C}" type="presParOf" srcId="{416B0CA1-131C-4F02-9C78-A079CEE90D11}" destId="{97395DB4-FCF6-4720-B53E-5AE72A6F8CA8}" srcOrd="3" destOrd="0" presId="urn:microsoft.com/office/officeart/2005/8/layout/vList2"/>
    <dgm:cxn modelId="{61CF930C-83A4-444F-857F-3DE242608B51}" type="presParOf" srcId="{416B0CA1-131C-4F02-9C78-A079CEE90D11}" destId="{25FA236A-7604-4199-9807-D0D888F71B86}" srcOrd="4" destOrd="0" presId="urn:microsoft.com/office/officeart/2005/8/layout/vList2"/>
    <dgm:cxn modelId="{C2D9A232-5DE9-4714-9939-7F2EC452CD21}" type="presParOf" srcId="{416B0CA1-131C-4F02-9C78-A079CEE90D11}" destId="{A3228A3C-218B-4DDB-8D05-0CA816F4F6EB}" srcOrd="5" destOrd="0" presId="urn:microsoft.com/office/officeart/2005/8/layout/vList2"/>
    <dgm:cxn modelId="{00F59459-5F0E-4F26-B6A7-49A32EAA448F}" type="presParOf" srcId="{416B0CA1-131C-4F02-9C78-A079CEE90D11}" destId="{5A9148BD-D3DB-4BA7-8B6E-E241DDBD3970}" srcOrd="6" destOrd="0" presId="urn:microsoft.com/office/officeart/2005/8/layout/vList2"/>
    <dgm:cxn modelId="{FADACDE3-1377-4AD1-89EF-40A2AC77E305}" type="presParOf" srcId="{416B0CA1-131C-4F02-9C78-A079CEE90D11}" destId="{7BD46C71-2623-4405-94D4-AAA5CC4D0424}" srcOrd="7" destOrd="0" presId="urn:microsoft.com/office/officeart/2005/8/layout/vList2"/>
    <dgm:cxn modelId="{C323B1CD-C35A-43B4-9536-DF70EBEAADDC}" type="presParOf" srcId="{416B0CA1-131C-4F02-9C78-A079CEE90D11}" destId="{810D3AED-3896-4E9E-931A-992FBCAAA540}" srcOrd="8" destOrd="0" presId="urn:microsoft.com/office/officeart/2005/8/layout/vList2"/>
    <dgm:cxn modelId="{4FF0F382-98FF-4639-AC17-5B45C994795D}" type="presParOf" srcId="{416B0CA1-131C-4F02-9C78-A079CEE90D11}" destId="{9081D8B3-CB0C-40E1-BA80-1BC3A8AE0E6C}" srcOrd="9" destOrd="0" presId="urn:microsoft.com/office/officeart/2005/8/layout/vList2"/>
    <dgm:cxn modelId="{E3BC4C85-190E-445D-93D5-9B873AD105C4}" type="presParOf" srcId="{416B0CA1-131C-4F02-9C78-A079CEE90D11}" destId="{9BA6E049-D92A-404B-B542-95687FDEFD74}" srcOrd="10" destOrd="0" presId="urn:microsoft.com/office/officeart/2005/8/layout/vList2"/>
    <dgm:cxn modelId="{7FC629AE-5E0B-4AEC-8A0F-9BA6FFFF7A9D}" type="presParOf" srcId="{416B0CA1-131C-4F02-9C78-A079CEE90D11}" destId="{1D7ED847-0935-4604-927D-A3F95BFE2DBE}" srcOrd="11" destOrd="0" presId="urn:microsoft.com/office/officeart/2005/8/layout/vList2"/>
    <dgm:cxn modelId="{D30EF383-AC76-4F48-97D1-937106BEE0FA}" type="presParOf" srcId="{416B0CA1-131C-4F02-9C78-A079CEE90D11}" destId="{25AEA7A4-3DF7-4F25-BD0E-FA551509192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62FD59-50EE-4605-9D39-761F51815AF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D527F8A-15DF-464A-ACB0-ED15E7D8545C}">
      <dgm:prSet/>
      <dgm:spPr/>
      <dgm:t>
        <a:bodyPr/>
        <a:lstStyle/>
        <a:p>
          <a:r>
            <a:rPr lang="ru-RU"/>
            <a:t>Защита животных от насилия</a:t>
          </a:r>
          <a:endParaRPr lang="en-US"/>
        </a:p>
      </dgm:t>
    </dgm:pt>
    <dgm:pt modelId="{7597FF24-1A04-4602-B140-E87011E94272}" type="parTrans" cxnId="{12286259-12C1-4FD8-BCF3-D249628B87CD}">
      <dgm:prSet/>
      <dgm:spPr/>
      <dgm:t>
        <a:bodyPr/>
        <a:lstStyle/>
        <a:p>
          <a:endParaRPr lang="en-US"/>
        </a:p>
      </dgm:t>
    </dgm:pt>
    <dgm:pt modelId="{11F39949-3FFD-4FD0-BF4F-61514FF26283}" type="sibTrans" cxnId="{12286259-12C1-4FD8-BCF3-D249628B87CD}">
      <dgm:prSet/>
      <dgm:spPr/>
      <dgm:t>
        <a:bodyPr/>
        <a:lstStyle/>
        <a:p>
          <a:endParaRPr lang="en-US"/>
        </a:p>
      </dgm:t>
    </dgm:pt>
    <dgm:pt modelId="{A8598737-3BCF-4215-913D-6D655E5C877C}">
      <dgm:prSet/>
      <dgm:spPr/>
      <dgm:t>
        <a:bodyPr/>
        <a:lstStyle/>
        <a:p>
          <a:r>
            <a:rPr lang="ru-RU"/>
            <a:t>Религиозные причины</a:t>
          </a:r>
          <a:endParaRPr lang="en-US"/>
        </a:p>
      </dgm:t>
    </dgm:pt>
    <dgm:pt modelId="{89279D6B-53D5-42B4-9969-7862E5C6441B}" type="parTrans" cxnId="{8885A749-904B-469D-B71B-4E28F1121551}">
      <dgm:prSet/>
      <dgm:spPr/>
      <dgm:t>
        <a:bodyPr/>
        <a:lstStyle/>
        <a:p>
          <a:endParaRPr lang="en-US"/>
        </a:p>
      </dgm:t>
    </dgm:pt>
    <dgm:pt modelId="{612B70EF-2DEE-448E-B577-9CC57B16748A}" type="sibTrans" cxnId="{8885A749-904B-469D-B71B-4E28F1121551}">
      <dgm:prSet/>
      <dgm:spPr/>
      <dgm:t>
        <a:bodyPr/>
        <a:lstStyle/>
        <a:p>
          <a:endParaRPr lang="en-US"/>
        </a:p>
      </dgm:t>
    </dgm:pt>
    <dgm:pt modelId="{4285ED90-126D-4116-91B0-8432F1E9AED2}">
      <dgm:prSet/>
      <dgm:spPr/>
      <dgm:t>
        <a:bodyPr/>
        <a:lstStyle/>
        <a:p>
          <a:r>
            <a:rPr lang="ru-RU"/>
            <a:t>Поддержка здоровья</a:t>
          </a:r>
          <a:endParaRPr lang="en-US"/>
        </a:p>
      </dgm:t>
    </dgm:pt>
    <dgm:pt modelId="{2077BF36-B994-493B-852D-BCC97336A3AC}" type="parTrans" cxnId="{6EEA0338-4F59-4BA1-B725-033315C92C93}">
      <dgm:prSet/>
      <dgm:spPr/>
      <dgm:t>
        <a:bodyPr/>
        <a:lstStyle/>
        <a:p>
          <a:endParaRPr lang="en-US"/>
        </a:p>
      </dgm:t>
    </dgm:pt>
    <dgm:pt modelId="{8D29DCA0-7D51-485B-98BC-04184C3D3D89}" type="sibTrans" cxnId="{6EEA0338-4F59-4BA1-B725-033315C92C93}">
      <dgm:prSet/>
      <dgm:spPr/>
      <dgm:t>
        <a:bodyPr/>
        <a:lstStyle/>
        <a:p>
          <a:endParaRPr lang="en-US"/>
        </a:p>
      </dgm:t>
    </dgm:pt>
    <dgm:pt modelId="{A14BE079-D444-43FF-9761-BA3AD6D4170C}">
      <dgm:prSet/>
      <dgm:spPr/>
      <dgm:t>
        <a:bodyPr/>
        <a:lstStyle/>
        <a:p>
          <a:r>
            <a:rPr lang="ru-RU"/>
            <a:t>Из экономических соображений</a:t>
          </a:r>
          <a:endParaRPr lang="en-US"/>
        </a:p>
      </dgm:t>
    </dgm:pt>
    <dgm:pt modelId="{7F427489-276D-4114-85D6-8ECDD4A489D3}" type="parTrans" cxnId="{D3F5B149-19D5-4BD5-BE41-BB436DBCD6FC}">
      <dgm:prSet/>
      <dgm:spPr/>
      <dgm:t>
        <a:bodyPr/>
        <a:lstStyle/>
        <a:p>
          <a:endParaRPr lang="en-US"/>
        </a:p>
      </dgm:t>
    </dgm:pt>
    <dgm:pt modelId="{53D9BBD2-9589-45F1-8DD6-70D9C815D0A6}" type="sibTrans" cxnId="{D3F5B149-19D5-4BD5-BE41-BB436DBCD6FC}">
      <dgm:prSet/>
      <dgm:spPr/>
      <dgm:t>
        <a:bodyPr/>
        <a:lstStyle/>
        <a:p>
          <a:endParaRPr lang="en-US"/>
        </a:p>
      </dgm:t>
    </dgm:pt>
    <dgm:pt modelId="{64E6FE28-6A3C-4C0F-A361-2AD5CED519FB}">
      <dgm:prSet/>
      <dgm:spPr/>
      <dgm:t>
        <a:bodyPr/>
        <a:lstStyle/>
        <a:p>
          <a:r>
            <a:rPr lang="ru-RU"/>
            <a:t>Забота об окружающей среде </a:t>
          </a:r>
          <a:endParaRPr lang="en-US"/>
        </a:p>
      </dgm:t>
    </dgm:pt>
    <dgm:pt modelId="{E8696565-3356-45F4-B23A-904E8452A7F4}" type="parTrans" cxnId="{7F340A92-1D97-4D74-A896-D3FF58404249}">
      <dgm:prSet/>
      <dgm:spPr/>
      <dgm:t>
        <a:bodyPr/>
        <a:lstStyle/>
        <a:p>
          <a:endParaRPr lang="en-US"/>
        </a:p>
      </dgm:t>
    </dgm:pt>
    <dgm:pt modelId="{4635B992-A261-4B80-A278-968E4209BDE3}" type="sibTrans" cxnId="{7F340A92-1D97-4D74-A896-D3FF58404249}">
      <dgm:prSet/>
      <dgm:spPr/>
      <dgm:t>
        <a:bodyPr/>
        <a:lstStyle/>
        <a:p>
          <a:endParaRPr lang="en-US"/>
        </a:p>
      </dgm:t>
    </dgm:pt>
    <dgm:pt modelId="{D4932042-701B-4E33-A8C3-BCD6A8DCB0DC}" type="pres">
      <dgm:prSet presAssocID="{0362FD59-50EE-4605-9D39-761F51815AFF}" presName="vert0" presStyleCnt="0">
        <dgm:presLayoutVars>
          <dgm:dir/>
          <dgm:animOne val="branch"/>
          <dgm:animLvl val="lvl"/>
        </dgm:presLayoutVars>
      </dgm:prSet>
      <dgm:spPr/>
    </dgm:pt>
    <dgm:pt modelId="{051F8DAC-96FA-46F7-ABFA-D87F5F89A08C}" type="pres">
      <dgm:prSet presAssocID="{8D527F8A-15DF-464A-ACB0-ED15E7D8545C}" presName="thickLine" presStyleLbl="alignNode1" presStyleIdx="0" presStyleCnt="5"/>
      <dgm:spPr/>
    </dgm:pt>
    <dgm:pt modelId="{655D433E-2C35-4F3A-977F-CE217962A8C1}" type="pres">
      <dgm:prSet presAssocID="{8D527F8A-15DF-464A-ACB0-ED15E7D8545C}" presName="horz1" presStyleCnt="0"/>
      <dgm:spPr/>
    </dgm:pt>
    <dgm:pt modelId="{A4011A52-B203-4AB2-A6F8-254958BFE0CF}" type="pres">
      <dgm:prSet presAssocID="{8D527F8A-15DF-464A-ACB0-ED15E7D8545C}" presName="tx1" presStyleLbl="revTx" presStyleIdx="0" presStyleCnt="5"/>
      <dgm:spPr/>
    </dgm:pt>
    <dgm:pt modelId="{372EF2B8-CA30-43D4-8533-6C0A557C6909}" type="pres">
      <dgm:prSet presAssocID="{8D527F8A-15DF-464A-ACB0-ED15E7D8545C}" presName="vert1" presStyleCnt="0"/>
      <dgm:spPr/>
    </dgm:pt>
    <dgm:pt modelId="{3FCB9E0C-6328-496F-AD4C-1B9C3FF9557E}" type="pres">
      <dgm:prSet presAssocID="{A8598737-3BCF-4215-913D-6D655E5C877C}" presName="thickLine" presStyleLbl="alignNode1" presStyleIdx="1" presStyleCnt="5"/>
      <dgm:spPr/>
    </dgm:pt>
    <dgm:pt modelId="{01E12CB7-FFDD-44DF-92D1-FB6073119C69}" type="pres">
      <dgm:prSet presAssocID="{A8598737-3BCF-4215-913D-6D655E5C877C}" presName="horz1" presStyleCnt="0"/>
      <dgm:spPr/>
    </dgm:pt>
    <dgm:pt modelId="{1ABD1A82-C7BE-4297-BE1D-BD6BC78139A8}" type="pres">
      <dgm:prSet presAssocID="{A8598737-3BCF-4215-913D-6D655E5C877C}" presName="tx1" presStyleLbl="revTx" presStyleIdx="1" presStyleCnt="5"/>
      <dgm:spPr/>
    </dgm:pt>
    <dgm:pt modelId="{D63E1649-59BA-4455-BE8C-EA7F5AFE4D1A}" type="pres">
      <dgm:prSet presAssocID="{A8598737-3BCF-4215-913D-6D655E5C877C}" presName="vert1" presStyleCnt="0"/>
      <dgm:spPr/>
    </dgm:pt>
    <dgm:pt modelId="{A93E9298-9A3E-43FD-B0C1-26BB80A6BE1B}" type="pres">
      <dgm:prSet presAssocID="{4285ED90-126D-4116-91B0-8432F1E9AED2}" presName="thickLine" presStyleLbl="alignNode1" presStyleIdx="2" presStyleCnt="5"/>
      <dgm:spPr/>
    </dgm:pt>
    <dgm:pt modelId="{116AC698-3528-477A-BD49-FE8C8BB7A81D}" type="pres">
      <dgm:prSet presAssocID="{4285ED90-126D-4116-91B0-8432F1E9AED2}" presName="horz1" presStyleCnt="0"/>
      <dgm:spPr/>
    </dgm:pt>
    <dgm:pt modelId="{2D4DA840-11F4-4361-9FD7-4F30AD6E3DE5}" type="pres">
      <dgm:prSet presAssocID="{4285ED90-126D-4116-91B0-8432F1E9AED2}" presName="tx1" presStyleLbl="revTx" presStyleIdx="2" presStyleCnt="5"/>
      <dgm:spPr/>
    </dgm:pt>
    <dgm:pt modelId="{F3F3969B-1FF9-45ED-91B3-73774249845B}" type="pres">
      <dgm:prSet presAssocID="{4285ED90-126D-4116-91B0-8432F1E9AED2}" presName="vert1" presStyleCnt="0"/>
      <dgm:spPr/>
    </dgm:pt>
    <dgm:pt modelId="{41862BCC-9826-45EA-B49B-DFB929965CC1}" type="pres">
      <dgm:prSet presAssocID="{A14BE079-D444-43FF-9761-BA3AD6D4170C}" presName="thickLine" presStyleLbl="alignNode1" presStyleIdx="3" presStyleCnt="5"/>
      <dgm:spPr/>
    </dgm:pt>
    <dgm:pt modelId="{6D128704-4B63-4F98-A7F1-1F525D68B93B}" type="pres">
      <dgm:prSet presAssocID="{A14BE079-D444-43FF-9761-BA3AD6D4170C}" presName="horz1" presStyleCnt="0"/>
      <dgm:spPr/>
    </dgm:pt>
    <dgm:pt modelId="{F0D674B3-C308-4099-9524-DA35A1CFB282}" type="pres">
      <dgm:prSet presAssocID="{A14BE079-D444-43FF-9761-BA3AD6D4170C}" presName="tx1" presStyleLbl="revTx" presStyleIdx="3" presStyleCnt="5"/>
      <dgm:spPr/>
    </dgm:pt>
    <dgm:pt modelId="{D4A1B95C-2D6F-4F10-9024-802302BEEDEF}" type="pres">
      <dgm:prSet presAssocID="{A14BE079-D444-43FF-9761-BA3AD6D4170C}" presName="vert1" presStyleCnt="0"/>
      <dgm:spPr/>
    </dgm:pt>
    <dgm:pt modelId="{F7CB7987-60B6-4545-BA6C-630FD3707A69}" type="pres">
      <dgm:prSet presAssocID="{64E6FE28-6A3C-4C0F-A361-2AD5CED519FB}" presName="thickLine" presStyleLbl="alignNode1" presStyleIdx="4" presStyleCnt="5"/>
      <dgm:spPr/>
    </dgm:pt>
    <dgm:pt modelId="{AA56BF48-BF5B-41C9-B879-E6D6BC4A1D74}" type="pres">
      <dgm:prSet presAssocID="{64E6FE28-6A3C-4C0F-A361-2AD5CED519FB}" presName="horz1" presStyleCnt="0"/>
      <dgm:spPr/>
    </dgm:pt>
    <dgm:pt modelId="{6B2A441D-781E-4217-B4B0-CE1649E9E6E3}" type="pres">
      <dgm:prSet presAssocID="{64E6FE28-6A3C-4C0F-A361-2AD5CED519FB}" presName="tx1" presStyleLbl="revTx" presStyleIdx="4" presStyleCnt="5"/>
      <dgm:spPr/>
    </dgm:pt>
    <dgm:pt modelId="{A3B5D8B8-3F14-4298-8A76-8AE0C81695AB}" type="pres">
      <dgm:prSet presAssocID="{64E6FE28-6A3C-4C0F-A361-2AD5CED519FB}" presName="vert1" presStyleCnt="0"/>
      <dgm:spPr/>
    </dgm:pt>
  </dgm:ptLst>
  <dgm:cxnLst>
    <dgm:cxn modelId="{676BB329-EEC9-4092-9D41-495517FE8640}" type="presOf" srcId="{A14BE079-D444-43FF-9761-BA3AD6D4170C}" destId="{F0D674B3-C308-4099-9524-DA35A1CFB282}" srcOrd="0" destOrd="0" presId="urn:microsoft.com/office/officeart/2008/layout/LinedList"/>
    <dgm:cxn modelId="{D5345134-4C4C-486A-B80D-BBBBD215CE61}" type="presOf" srcId="{0362FD59-50EE-4605-9D39-761F51815AFF}" destId="{D4932042-701B-4E33-A8C3-BCD6A8DCB0DC}" srcOrd="0" destOrd="0" presId="urn:microsoft.com/office/officeart/2008/layout/LinedList"/>
    <dgm:cxn modelId="{6EEA0338-4F59-4BA1-B725-033315C92C93}" srcId="{0362FD59-50EE-4605-9D39-761F51815AFF}" destId="{4285ED90-126D-4116-91B0-8432F1E9AED2}" srcOrd="2" destOrd="0" parTransId="{2077BF36-B994-493B-852D-BCC97336A3AC}" sibTransId="{8D29DCA0-7D51-485B-98BC-04184C3D3D89}"/>
    <dgm:cxn modelId="{8B961765-E8A2-4F7B-B742-AE49C158088B}" type="presOf" srcId="{64E6FE28-6A3C-4C0F-A361-2AD5CED519FB}" destId="{6B2A441D-781E-4217-B4B0-CE1649E9E6E3}" srcOrd="0" destOrd="0" presId="urn:microsoft.com/office/officeart/2008/layout/LinedList"/>
    <dgm:cxn modelId="{8885A749-904B-469D-B71B-4E28F1121551}" srcId="{0362FD59-50EE-4605-9D39-761F51815AFF}" destId="{A8598737-3BCF-4215-913D-6D655E5C877C}" srcOrd="1" destOrd="0" parTransId="{89279D6B-53D5-42B4-9969-7862E5C6441B}" sibTransId="{612B70EF-2DEE-448E-B577-9CC57B16748A}"/>
    <dgm:cxn modelId="{D3F5B149-19D5-4BD5-BE41-BB436DBCD6FC}" srcId="{0362FD59-50EE-4605-9D39-761F51815AFF}" destId="{A14BE079-D444-43FF-9761-BA3AD6D4170C}" srcOrd="3" destOrd="0" parTransId="{7F427489-276D-4114-85D6-8ECDD4A489D3}" sibTransId="{53D9BBD2-9589-45F1-8DD6-70D9C815D0A6}"/>
    <dgm:cxn modelId="{BE897252-4381-4A11-891F-617456C6D958}" type="presOf" srcId="{8D527F8A-15DF-464A-ACB0-ED15E7D8545C}" destId="{A4011A52-B203-4AB2-A6F8-254958BFE0CF}" srcOrd="0" destOrd="0" presId="urn:microsoft.com/office/officeart/2008/layout/LinedList"/>
    <dgm:cxn modelId="{12286259-12C1-4FD8-BCF3-D249628B87CD}" srcId="{0362FD59-50EE-4605-9D39-761F51815AFF}" destId="{8D527F8A-15DF-464A-ACB0-ED15E7D8545C}" srcOrd="0" destOrd="0" parTransId="{7597FF24-1A04-4602-B140-E87011E94272}" sibTransId="{11F39949-3FFD-4FD0-BF4F-61514FF26283}"/>
    <dgm:cxn modelId="{6562B27E-B7EA-4091-B053-DED9DF1BB586}" type="presOf" srcId="{4285ED90-126D-4116-91B0-8432F1E9AED2}" destId="{2D4DA840-11F4-4361-9FD7-4F30AD6E3DE5}" srcOrd="0" destOrd="0" presId="urn:microsoft.com/office/officeart/2008/layout/LinedList"/>
    <dgm:cxn modelId="{7F340A92-1D97-4D74-A896-D3FF58404249}" srcId="{0362FD59-50EE-4605-9D39-761F51815AFF}" destId="{64E6FE28-6A3C-4C0F-A361-2AD5CED519FB}" srcOrd="4" destOrd="0" parTransId="{E8696565-3356-45F4-B23A-904E8452A7F4}" sibTransId="{4635B992-A261-4B80-A278-968E4209BDE3}"/>
    <dgm:cxn modelId="{02794BEE-A4CC-49BA-ABBC-695A5AD0F8A3}" type="presOf" srcId="{A8598737-3BCF-4215-913D-6D655E5C877C}" destId="{1ABD1A82-C7BE-4297-BE1D-BD6BC78139A8}" srcOrd="0" destOrd="0" presId="urn:microsoft.com/office/officeart/2008/layout/LinedList"/>
    <dgm:cxn modelId="{A1CC73D2-3665-444F-82FA-B0762D2DD4DE}" type="presParOf" srcId="{D4932042-701B-4E33-A8C3-BCD6A8DCB0DC}" destId="{051F8DAC-96FA-46F7-ABFA-D87F5F89A08C}" srcOrd="0" destOrd="0" presId="urn:microsoft.com/office/officeart/2008/layout/LinedList"/>
    <dgm:cxn modelId="{FC42E5B5-748D-4985-8391-56CD4C1324CD}" type="presParOf" srcId="{D4932042-701B-4E33-A8C3-BCD6A8DCB0DC}" destId="{655D433E-2C35-4F3A-977F-CE217962A8C1}" srcOrd="1" destOrd="0" presId="urn:microsoft.com/office/officeart/2008/layout/LinedList"/>
    <dgm:cxn modelId="{CEB00534-E4CD-4CE6-A81A-E74657FD80A3}" type="presParOf" srcId="{655D433E-2C35-4F3A-977F-CE217962A8C1}" destId="{A4011A52-B203-4AB2-A6F8-254958BFE0CF}" srcOrd="0" destOrd="0" presId="urn:microsoft.com/office/officeart/2008/layout/LinedList"/>
    <dgm:cxn modelId="{988EDDFD-5684-4106-A1BD-FC85EC521307}" type="presParOf" srcId="{655D433E-2C35-4F3A-977F-CE217962A8C1}" destId="{372EF2B8-CA30-43D4-8533-6C0A557C6909}" srcOrd="1" destOrd="0" presId="urn:microsoft.com/office/officeart/2008/layout/LinedList"/>
    <dgm:cxn modelId="{22E5D265-9BFB-4776-92D4-A917BD5727E0}" type="presParOf" srcId="{D4932042-701B-4E33-A8C3-BCD6A8DCB0DC}" destId="{3FCB9E0C-6328-496F-AD4C-1B9C3FF9557E}" srcOrd="2" destOrd="0" presId="urn:microsoft.com/office/officeart/2008/layout/LinedList"/>
    <dgm:cxn modelId="{F1A3B84D-BB20-4F3C-AC33-637562F58C89}" type="presParOf" srcId="{D4932042-701B-4E33-A8C3-BCD6A8DCB0DC}" destId="{01E12CB7-FFDD-44DF-92D1-FB6073119C69}" srcOrd="3" destOrd="0" presId="urn:microsoft.com/office/officeart/2008/layout/LinedList"/>
    <dgm:cxn modelId="{CC958655-BE1C-4503-93CD-823DAEDDB7A7}" type="presParOf" srcId="{01E12CB7-FFDD-44DF-92D1-FB6073119C69}" destId="{1ABD1A82-C7BE-4297-BE1D-BD6BC78139A8}" srcOrd="0" destOrd="0" presId="urn:microsoft.com/office/officeart/2008/layout/LinedList"/>
    <dgm:cxn modelId="{321CD29F-42C7-4BEE-BE5B-F30680FD2FA1}" type="presParOf" srcId="{01E12CB7-FFDD-44DF-92D1-FB6073119C69}" destId="{D63E1649-59BA-4455-BE8C-EA7F5AFE4D1A}" srcOrd="1" destOrd="0" presId="urn:microsoft.com/office/officeart/2008/layout/LinedList"/>
    <dgm:cxn modelId="{30E115FD-68E9-4BA2-B139-CF9C83B9D1D9}" type="presParOf" srcId="{D4932042-701B-4E33-A8C3-BCD6A8DCB0DC}" destId="{A93E9298-9A3E-43FD-B0C1-26BB80A6BE1B}" srcOrd="4" destOrd="0" presId="urn:microsoft.com/office/officeart/2008/layout/LinedList"/>
    <dgm:cxn modelId="{E24E4F73-B7E8-4C5C-A343-D600B6BADBBB}" type="presParOf" srcId="{D4932042-701B-4E33-A8C3-BCD6A8DCB0DC}" destId="{116AC698-3528-477A-BD49-FE8C8BB7A81D}" srcOrd="5" destOrd="0" presId="urn:microsoft.com/office/officeart/2008/layout/LinedList"/>
    <dgm:cxn modelId="{C89351BC-D02E-46F2-9C7B-5E3B6C120CFA}" type="presParOf" srcId="{116AC698-3528-477A-BD49-FE8C8BB7A81D}" destId="{2D4DA840-11F4-4361-9FD7-4F30AD6E3DE5}" srcOrd="0" destOrd="0" presId="urn:microsoft.com/office/officeart/2008/layout/LinedList"/>
    <dgm:cxn modelId="{A7AE0C61-980B-43AB-9482-D99AFA5A72FA}" type="presParOf" srcId="{116AC698-3528-477A-BD49-FE8C8BB7A81D}" destId="{F3F3969B-1FF9-45ED-91B3-73774249845B}" srcOrd="1" destOrd="0" presId="urn:microsoft.com/office/officeart/2008/layout/LinedList"/>
    <dgm:cxn modelId="{4B3E4ACF-A60E-4CE0-BA71-64E74F37F330}" type="presParOf" srcId="{D4932042-701B-4E33-A8C3-BCD6A8DCB0DC}" destId="{41862BCC-9826-45EA-B49B-DFB929965CC1}" srcOrd="6" destOrd="0" presId="urn:microsoft.com/office/officeart/2008/layout/LinedList"/>
    <dgm:cxn modelId="{4CB3E8A7-AF6D-45C3-B51C-BDCDBCC58E50}" type="presParOf" srcId="{D4932042-701B-4E33-A8C3-BCD6A8DCB0DC}" destId="{6D128704-4B63-4F98-A7F1-1F525D68B93B}" srcOrd="7" destOrd="0" presId="urn:microsoft.com/office/officeart/2008/layout/LinedList"/>
    <dgm:cxn modelId="{245BCA07-E8F0-4F8D-8CDC-CDB1DA4DE9D7}" type="presParOf" srcId="{6D128704-4B63-4F98-A7F1-1F525D68B93B}" destId="{F0D674B3-C308-4099-9524-DA35A1CFB282}" srcOrd="0" destOrd="0" presId="urn:microsoft.com/office/officeart/2008/layout/LinedList"/>
    <dgm:cxn modelId="{70301D42-12FD-4DC3-A339-A9AA902DD4DF}" type="presParOf" srcId="{6D128704-4B63-4F98-A7F1-1F525D68B93B}" destId="{D4A1B95C-2D6F-4F10-9024-802302BEEDEF}" srcOrd="1" destOrd="0" presId="urn:microsoft.com/office/officeart/2008/layout/LinedList"/>
    <dgm:cxn modelId="{FF756CAB-B317-4C43-8EF3-AA65CF8FB95D}" type="presParOf" srcId="{D4932042-701B-4E33-A8C3-BCD6A8DCB0DC}" destId="{F7CB7987-60B6-4545-BA6C-630FD3707A69}" srcOrd="8" destOrd="0" presId="urn:microsoft.com/office/officeart/2008/layout/LinedList"/>
    <dgm:cxn modelId="{ED8E4F40-B3C5-4F76-8BF1-B8C6702FABFC}" type="presParOf" srcId="{D4932042-701B-4E33-A8C3-BCD6A8DCB0DC}" destId="{AA56BF48-BF5B-41C9-B879-E6D6BC4A1D74}" srcOrd="9" destOrd="0" presId="urn:microsoft.com/office/officeart/2008/layout/LinedList"/>
    <dgm:cxn modelId="{C6BF7E84-1215-4398-9149-B94298256A74}" type="presParOf" srcId="{AA56BF48-BF5B-41C9-B879-E6D6BC4A1D74}" destId="{6B2A441D-781E-4217-B4B0-CE1649E9E6E3}" srcOrd="0" destOrd="0" presId="urn:microsoft.com/office/officeart/2008/layout/LinedList"/>
    <dgm:cxn modelId="{757C5783-7E01-4E5E-8BD7-BE511BFA4FC2}" type="presParOf" srcId="{AA56BF48-BF5B-41C9-B879-E6D6BC4A1D74}" destId="{A3B5D8B8-3F14-4298-8A76-8AE0C81695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13FF2-DB44-4694-8667-A46B518AEFAD}">
      <dsp:nvSpPr>
        <dsp:cNvPr id="0" name=""/>
        <dsp:cNvSpPr/>
      </dsp:nvSpPr>
      <dsp:spPr>
        <a:xfrm>
          <a:off x="0" y="45213"/>
          <a:ext cx="6496903" cy="8489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u="sng" kern="1200" dirty="0">
              <a:latin typeface="Rockwell Nova Light"/>
            </a:rPr>
            <a:t>Вегетарианец</a:t>
          </a:r>
          <a:r>
            <a:rPr lang="ru-RU" sz="2000" b="1" kern="1200" dirty="0">
              <a:latin typeface="Rockwell Nova Light"/>
            </a:rPr>
            <a:t>—человек, который не ест мясо</a:t>
          </a:r>
          <a:endParaRPr lang="en-US" sz="2000" b="1" kern="1200" dirty="0">
            <a:latin typeface="Rockwell Nova Light"/>
          </a:endParaRPr>
        </a:p>
      </dsp:txBody>
      <dsp:txXfrm>
        <a:off x="41444" y="86657"/>
        <a:ext cx="6414015" cy="766093"/>
      </dsp:txXfrm>
    </dsp:sp>
    <dsp:sp modelId="{4D08B013-763A-4BD3-B530-735650888F57}">
      <dsp:nvSpPr>
        <dsp:cNvPr id="0" name=""/>
        <dsp:cNvSpPr/>
      </dsp:nvSpPr>
      <dsp:spPr>
        <a:xfrm>
          <a:off x="0" y="951794"/>
          <a:ext cx="6496903" cy="848981"/>
        </a:xfrm>
        <a:prstGeom prst="roundRect">
          <a:avLst/>
        </a:prstGeom>
        <a:solidFill>
          <a:schemeClr val="accent2">
            <a:hueOff val="442631"/>
            <a:satOff val="1522"/>
            <a:lumOff val="-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u="sng" kern="1200" dirty="0" err="1">
              <a:latin typeface="Rockwell Nova Light"/>
            </a:rPr>
            <a:t>Веган</a:t>
          </a:r>
          <a:r>
            <a:rPr lang="ru-RU" sz="2000" b="1" kern="1200" dirty="0">
              <a:latin typeface="Rockwell Nova Light"/>
            </a:rPr>
            <a:t>—человек, который не ест любые продукты животного происхождения</a:t>
          </a:r>
          <a:endParaRPr lang="en-US" sz="2000" b="1" kern="1200" dirty="0">
            <a:latin typeface="Rockwell Nova Light"/>
          </a:endParaRPr>
        </a:p>
      </dsp:txBody>
      <dsp:txXfrm>
        <a:off x="41444" y="993238"/>
        <a:ext cx="6414015" cy="766093"/>
      </dsp:txXfrm>
    </dsp:sp>
    <dsp:sp modelId="{25FA236A-7604-4199-9807-D0D888F71B86}">
      <dsp:nvSpPr>
        <dsp:cNvPr id="0" name=""/>
        <dsp:cNvSpPr/>
      </dsp:nvSpPr>
      <dsp:spPr>
        <a:xfrm>
          <a:off x="0" y="1858376"/>
          <a:ext cx="6496903" cy="848981"/>
        </a:xfrm>
        <a:prstGeom prst="roundRect">
          <a:avLst/>
        </a:prstGeom>
        <a:solidFill>
          <a:schemeClr val="accent2">
            <a:hueOff val="885262"/>
            <a:satOff val="3045"/>
            <a:lumOff val="-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Rockwell Nova Light"/>
            </a:rPr>
            <a:t>Сыроедение</a:t>
          </a:r>
          <a:endParaRPr lang="en-US" sz="2000" b="1" kern="1200" dirty="0">
            <a:latin typeface="Rockwell Nova Light"/>
          </a:endParaRPr>
        </a:p>
      </dsp:txBody>
      <dsp:txXfrm>
        <a:off x="41444" y="1899820"/>
        <a:ext cx="6414015" cy="766093"/>
      </dsp:txXfrm>
    </dsp:sp>
    <dsp:sp modelId="{5A9148BD-D3DB-4BA7-8B6E-E241DDBD3970}">
      <dsp:nvSpPr>
        <dsp:cNvPr id="0" name=""/>
        <dsp:cNvSpPr/>
      </dsp:nvSpPr>
      <dsp:spPr>
        <a:xfrm>
          <a:off x="0" y="2764957"/>
          <a:ext cx="6496903" cy="848981"/>
        </a:xfrm>
        <a:prstGeom prst="roundRect">
          <a:avLst/>
        </a:prstGeom>
        <a:solidFill>
          <a:schemeClr val="accent2">
            <a:hueOff val="1327892"/>
            <a:satOff val="4567"/>
            <a:lumOff val="-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Rockwell Nova Light"/>
            </a:rPr>
            <a:t>Лакто-вегетарианство</a:t>
          </a:r>
          <a:endParaRPr lang="en-US" sz="2000" b="1" kern="1200" dirty="0">
            <a:latin typeface="Rockwell Nova Light"/>
          </a:endParaRPr>
        </a:p>
      </dsp:txBody>
      <dsp:txXfrm>
        <a:off x="41444" y="2806401"/>
        <a:ext cx="6414015" cy="766093"/>
      </dsp:txXfrm>
    </dsp:sp>
    <dsp:sp modelId="{810D3AED-3896-4E9E-931A-992FBCAAA540}">
      <dsp:nvSpPr>
        <dsp:cNvPr id="0" name=""/>
        <dsp:cNvSpPr/>
      </dsp:nvSpPr>
      <dsp:spPr>
        <a:xfrm>
          <a:off x="0" y="3671538"/>
          <a:ext cx="6496903" cy="848981"/>
        </a:xfrm>
        <a:prstGeom prst="roundRect">
          <a:avLst/>
        </a:prstGeom>
        <a:solidFill>
          <a:schemeClr val="accent2">
            <a:hueOff val="1770523"/>
            <a:satOff val="6090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Rockwell Nova Light"/>
            </a:rPr>
            <a:t>Ово-вегетарианство</a:t>
          </a:r>
          <a:endParaRPr lang="en-US" sz="2000" b="1" kern="1200" dirty="0">
            <a:latin typeface="Rockwell Nova Light"/>
          </a:endParaRPr>
        </a:p>
      </dsp:txBody>
      <dsp:txXfrm>
        <a:off x="41444" y="3712982"/>
        <a:ext cx="6414015" cy="766093"/>
      </dsp:txXfrm>
    </dsp:sp>
    <dsp:sp modelId="{9BA6E049-D92A-404B-B542-95687FDEFD74}">
      <dsp:nvSpPr>
        <dsp:cNvPr id="0" name=""/>
        <dsp:cNvSpPr/>
      </dsp:nvSpPr>
      <dsp:spPr>
        <a:xfrm>
          <a:off x="0" y="4578119"/>
          <a:ext cx="6496903" cy="848981"/>
        </a:xfrm>
        <a:prstGeom prst="roundRect">
          <a:avLst/>
        </a:prstGeom>
        <a:solidFill>
          <a:schemeClr val="accent2">
            <a:hueOff val="2213154"/>
            <a:satOff val="7612"/>
            <a:lumOff val="-1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Rockwell Nova Light"/>
            </a:rPr>
            <a:t>Паскетарианство</a:t>
          </a:r>
          <a:endParaRPr lang="en-US" sz="2000" b="1" kern="1200" dirty="0">
            <a:latin typeface="Rockwell Nova Light"/>
          </a:endParaRPr>
        </a:p>
      </dsp:txBody>
      <dsp:txXfrm>
        <a:off x="41444" y="4619563"/>
        <a:ext cx="6414015" cy="766093"/>
      </dsp:txXfrm>
    </dsp:sp>
    <dsp:sp modelId="{25AEA7A4-3DF7-4F25-BD0E-FA551509192B}">
      <dsp:nvSpPr>
        <dsp:cNvPr id="0" name=""/>
        <dsp:cNvSpPr/>
      </dsp:nvSpPr>
      <dsp:spPr>
        <a:xfrm>
          <a:off x="0" y="5484701"/>
          <a:ext cx="6496903" cy="848981"/>
        </a:xfrm>
        <a:prstGeom prst="roundRect">
          <a:avLst/>
        </a:prstGeom>
        <a:solidFill>
          <a:schemeClr val="accent2">
            <a:hueOff val="2655785"/>
            <a:satOff val="9135"/>
            <a:lumOff val="-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Rockwell Nova Light"/>
            </a:rPr>
            <a:t>Поллотарианство</a:t>
          </a:r>
        </a:p>
      </dsp:txBody>
      <dsp:txXfrm>
        <a:off x="41444" y="5526145"/>
        <a:ext cx="6414015" cy="7660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F8DAC-96FA-46F7-ABFA-D87F5F89A08C}">
      <dsp:nvSpPr>
        <dsp:cNvPr id="0" name=""/>
        <dsp:cNvSpPr/>
      </dsp:nvSpPr>
      <dsp:spPr>
        <a:xfrm>
          <a:off x="0" y="543"/>
          <a:ext cx="57816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11A52-B203-4AB2-A6F8-254958BFE0CF}">
      <dsp:nvSpPr>
        <dsp:cNvPr id="0" name=""/>
        <dsp:cNvSpPr/>
      </dsp:nvSpPr>
      <dsp:spPr>
        <a:xfrm>
          <a:off x="0" y="543"/>
          <a:ext cx="5781687" cy="890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Защита животных от насилия</a:t>
          </a:r>
          <a:endParaRPr lang="en-US" sz="2900" kern="1200"/>
        </a:p>
      </dsp:txBody>
      <dsp:txXfrm>
        <a:off x="0" y="543"/>
        <a:ext cx="5781687" cy="890693"/>
      </dsp:txXfrm>
    </dsp:sp>
    <dsp:sp modelId="{3FCB9E0C-6328-496F-AD4C-1B9C3FF9557E}">
      <dsp:nvSpPr>
        <dsp:cNvPr id="0" name=""/>
        <dsp:cNvSpPr/>
      </dsp:nvSpPr>
      <dsp:spPr>
        <a:xfrm>
          <a:off x="0" y="891237"/>
          <a:ext cx="57816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D1A82-C7BE-4297-BE1D-BD6BC78139A8}">
      <dsp:nvSpPr>
        <dsp:cNvPr id="0" name=""/>
        <dsp:cNvSpPr/>
      </dsp:nvSpPr>
      <dsp:spPr>
        <a:xfrm>
          <a:off x="0" y="891237"/>
          <a:ext cx="5781687" cy="890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Религиозные причины</a:t>
          </a:r>
          <a:endParaRPr lang="en-US" sz="2900" kern="1200"/>
        </a:p>
      </dsp:txBody>
      <dsp:txXfrm>
        <a:off x="0" y="891237"/>
        <a:ext cx="5781687" cy="890693"/>
      </dsp:txXfrm>
    </dsp:sp>
    <dsp:sp modelId="{A93E9298-9A3E-43FD-B0C1-26BB80A6BE1B}">
      <dsp:nvSpPr>
        <dsp:cNvPr id="0" name=""/>
        <dsp:cNvSpPr/>
      </dsp:nvSpPr>
      <dsp:spPr>
        <a:xfrm>
          <a:off x="0" y="1781930"/>
          <a:ext cx="57816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DA840-11F4-4361-9FD7-4F30AD6E3DE5}">
      <dsp:nvSpPr>
        <dsp:cNvPr id="0" name=""/>
        <dsp:cNvSpPr/>
      </dsp:nvSpPr>
      <dsp:spPr>
        <a:xfrm>
          <a:off x="0" y="1781930"/>
          <a:ext cx="5781687" cy="890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Поддержка здоровья</a:t>
          </a:r>
          <a:endParaRPr lang="en-US" sz="2900" kern="1200"/>
        </a:p>
      </dsp:txBody>
      <dsp:txXfrm>
        <a:off x="0" y="1781930"/>
        <a:ext cx="5781687" cy="890693"/>
      </dsp:txXfrm>
    </dsp:sp>
    <dsp:sp modelId="{41862BCC-9826-45EA-B49B-DFB929965CC1}">
      <dsp:nvSpPr>
        <dsp:cNvPr id="0" name=""/>
        <dsp:cNvSpPr/>
      </dsp:nvSpPr>
      <dsp:spPr>
        <a:xfrm>
          <a:off x="0" y="2672623"/>
          <a:ext cx="57816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674B3-C308-4099-9524-DA35A1CFB282}">
      <dsp:nvSpPr>
        <dsp:cNvPr id="0" name=""/>
        <dsp:cNvSpPr/>
      </dsp:nvSpPr>
      <dsp:spPr>
        <a:xfrm>
          <a:off x="0" y="2672623"/>
          <a:ext cx="5781687" cy="890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Из экономических соображений</a:t>
          </a:r>
          <a:endParaRPr lang="en-US" sz="2900" kern="1200"/>
        </a:p>
      </dsp:txBody>
      <dsp:txXfrm>
        <a:off x="0" y="2672623"/>
        <a:ext cx="5781687" cy="890693"/>
      </dsp:txXfrm>
    </dsp:sp>
    <dsp:sp modelId="{F7CB7987-60B6-4545-BA6C-630FD3707A69}">
      <dsp:nvSpPr>
        <dsp:cNvPr id="0" name=""/>
        <dsp:cNvSpPr/>
      </dsp:nvSpPr>
      <dsp:spPr>
        <a:xfrm>
          <a:off x="0" y="3563316"/>
          <a:ext cx="57816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A441D-781E-4217-B4B0-CE1649E9E6E3}">
      <dsp:nvSpPr>
        <dsp:cNvPr id="0" name=""/>
        <dsp:cNvSpPr/>
      </dsp:nvSpPr>
      <dsp:spPr>
        <a:xfrm>
          <a:off x="0" y="3563316"/>
          <a:ext cx="5781687" cy="890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Забота об окружающей среде </a:t>
          </a:r>
          <a:endParaRPr lang="en-US" sz="2900" kern="1200"/>
        </a:p>
      </dsp:txBody>
      <dsp:txXfrm>
        <a:off x="0" y="3563316"/>
        <a:ext cx="5781687" cy="890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61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7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2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47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5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54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7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9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4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0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28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76608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0954" y="2568817"/>
            <a:ext cx="7536598" cy="3133968"/>
          </a:xfrm>
        </p:spPr>
        <p:txBody>
          <a:bodyPr>
            <a:normAutofit/>
          </a:bodyPr>
          <a:lstStyle/>
          <a:p>
            <a:pPr algn="l"/>
            <a:r>
              <a:rPr lang="ru-RU" sz="6600" dirty="0">
                <a:solidFill>
                  <a:srgbClr val="1F2D29"/>
                </a:solidFill>
                <a:ea typeface="+mj-lt"/>
                <a:cs typeface="+mj-lt"/>
              </a:rPr>
              <a:t> Вегетарианство</a:t>
            </a:r>
            <a:r>
              <a:rPr lang="ru-RU" sz="6600" dirty="0">
                <a:ea typeface="+mj-lt"/>
                <a:cs typeface="+mj-lt"/>
              </a:rPr>
              <a:t>—</a:t>
            </a:r>
            <a:r>
              <a:rPr lang="ru-RU" sz="6600" dirty="0">
                <a:solidFill>
                  <a:srgbClr val="1F2D29"/>
                </a:solidFill>
                <a:ea typeface="+mj-lt"/>
                <a:cs typeface="+mj-lt"/>
              </a:rPr>
              <a:t>необходимость или прихоть</a:t>
            </a:r>
            <a:endParaRPr lang="ru-RU" sz="6600" dirty="0">
              <a:solidFill>
                <a:srgbClr val="1F2D29"/>
              </a:solidFill>
            </a:endParaRP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ight Triangle 15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EC4E5-3932-4EE2-820C-56AF677F4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066" y="2528834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>
                <a:solidFill>
                  <a:schemeClr val="bg1"/>
                </a:solidFill>
                <a:latin typeface="Rockwell Nova Light"/>
                <a:cs typeface="Arial"/>
              </a:rPr>
              <a:t>Кто?</a:t>
            </a:r>
            <a:endParaRPr lang="ru-RU" sz="4400" b="1">
              <a:solidFill>
                <a:schemeClr val="bg1"/>
              </a:solidFill>
              <a:latin typeface="Rockwell Nova Ligh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Объект 2">
            <a:extLst>
              <a:ext uri="{FF2B5EF4-FFF2-40B4-BE49-F238E27FC236}">
                <a16:creationId xmlns:a16="http://schemas.microsoft.com/office/drawing/2014/main" id="{CFDB2129-8CAA-495D-B1F6-CF0081D516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523317"/>
              </p:ext>
            </p:extLst>
          </p:nvPr>
        </p:nvGraphicFramePr>
        <p:xfrm>
          <a:off x="5280964" y="242691"/>
          <a:ext cx="6496903" cy="6378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8706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B77F5-AD5F-436F-A2FC-3D4BFE16A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381" y="725473"/>
            <a:ext cx="3717156" cy="4454554"/>
          </a:xfrm>
        </p:spPr>
        <p:txBody>
          <a:bodyPr anchor="ctr">
            <a:normAutofit/>
          </a:bodyPr>
          <a:lstStyle/>
          <a:p>
            <a:r>
              <a:rPr lang="ru-RU" sz="4400" b="1" dirty="0">
                <a:latin typeface="Rockwell Nova Light"/>
                <a:cs typeface="Arial"/>
              </a:rPr>
              <a:t>Почему?</a:t>
            </a:r>
          </a:p>
        </p:txBody>
      </p:sp>
      <p:graphicFrame>
        <p:nvGraphicFramePr>
          <p:cNvPr id="18" name="Объект 2">
            <a:extLst>
              <a:ext uri="{FF2B5EF4-FFF2-40B4-BE49-F238E27FC236}">
                <a16:creationId xmlns:a16="http://schemas.microsoft.com/office/drawing/2014/main" id="{623193EB-7383-4534-BC35-DD4472F77B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01926" y="1201723"/>
          <a:ext cx="5781687" cy="4454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07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DA2D5B-EC4E-4C78-8139-F36D2F2D1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262" y="-2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4AAACE2-9C9E-468F-8297-EF7B5E55F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AD61-739E-4B88-BCB8-C2297B07A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538" y="689754"/>
            <a:ext cx="4657749" cy="4454554"/>
          </a:xfrm>
        </p:spPr>
        <p:txBody>
          <a:bodyPr anchor="ctr">
            <a:normAutofit/>
          </a:bodyPr>
          <a:lstStyle/>
          <a:p>
            <a:r>
              <a:rPr lang="ru-RU" sz="4000" b="1" dirty="0">
                <a:latin typeface="Rockwell Nova Light"/>
                <a:cs typeface="Arial"/>
              </a:rPr>
              <a:t>Животноводство и экология</a:t>
            </a:r>
            <a:endParaRPr lang="ru-RU" sz="4000" b="1">
              <a:latin typeface="Rockwell Nova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09E2A-4897-4B60-A8CD-578B9B0F2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957" y="1058848"/>
            <a:ext cx="6710374" cy="53237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Rockwell Nova Light"/>
                <a:ea typeface="+mn-lt"/>
                <a:cs typeface="+mn-lt"/>
              </a:rPr>
              <a:t>Выбросы парниковых газов </a:t>
            </a:r>
            <a:endParaRPr lang="ru-RU" sz="2800">
              <a:cs typeface="Arial" panose="020B0604020202020204"/>
            </a:endParaRPr>
          </a:p>
          <a:p>
            <a:pPr marL="0" indent="0">
              <a:buNone/>
            </a:pPr>
            <a:r>
              <a:rPr lang="ru-RU" sz="2800" dirty="0">
                <a:latin typeface="Rockwell Nova Light"/>
                <a:ea typeface="+mn-lt"/>
                <a:cs typeface="+mn-lt"/>
              </a:rPr>
              <a:t>Огромный расход воды </a:t>
            </a:r>
          </a:p>
          <a:p>
            <a:pPr marL="0" indent="0">
              <a:buNone/>
            </a:pPr>
            <a:r>
              <a:rPr lang="ru-RU" sz="2800" dirty="0">
                <a:latin typeface="Rockwell Nova Light"/>
                <a:ea typeface="+mn-lt"/>
                <a:cs typeface="+mn-lt"/>
              </a:rPr>
              <a:t>Уничтожение территории</a:t>
            </a:r>
          </a:p>
          <a:p>
            <a:pPr marL="0" indent="0">
              <a:buNone/>
            </a:pPr>
            <a:r>
              <a:rPr lang="ru-RU" sz="2800" dirty="0">
                <a:latin typeface="Rockwell Nova Light"/>
                <a:ea typeface="+mn-lt"/>
                <a:cs typeface="+mn-lt"/>
              </a:rPr>
              <a:t>Отходы</a:t>
            </a:r>
          </a:p>
        </p:txBody>
      </p:sp>
      <p:pic>
        <p:nvPicPr>
          <p:cNvPr id="13" name="Рисунок 12" descr="Корова">
            <a:extLst>
              <a:ext uri="{FF2B5EF4-FFF2-40B4-BE49-F238E27FC236}">
                <a16:creationId xmlns:a16="http://schemas.microsoft.com/office/drawing/2014/main" id="{3BEE4BB8-C8AC-4084-8EA7-1EB8BA9400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69831" y="4686300"/>
            <a:ext cx="438152" cy="461964"/>
          </a:xfrm>
          <a:prstGeom prst="rect">
            <a:avLst/>
          </a:prstGeom>
        </p:spPr>
      </p:pic>
      <p:pic>
        <p:nvPicPr>
          <p:cNvPr id="15" name="Рисунок 14" descr="Пейзаж леса">
            <a:extLst>
              <a:ext uri="{FF2B5EF4-FFF2-40B4-BE49-F238E27FC236}">
                <a16:creationId xmlns:a16="http://schemas.microsoft.com/office/drawing/2014/main" id="{4A20B48A-CEED-4E03-9BFE-8D0663730E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69831" y="3805236"/>
            <a:ext cx="438153" cy="426246"/>
          </a:xfrm>
          <a:prstGeom prst="rect">
            <a:avLst/>
          </a:prstGeom>
        </p:spPr>
      </p:pic>
      <p:pic>
        <p:nvPicPr>
          <p:cNvPr id="17" name="Рисунок 16" descr="Вода">
            <a:extLst>
              <a:ext uri="{FF2B5EF4-FFF2-40B4-BE49-F238E27FC236}">
                <a16:creationId xmlns:a16="http://schemas.microsoft.com/office/drawing/2014/main" id="{7A425188-32E8-4947-9AFA-D305C0DDAE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17456" y="3055142"/>
            <a:ext cx="438152" cy="438152"/>
          </a:xfrm>
          <a:prstGeom prst="rect">
            <a:avLst/>
          </a:prstGeom>
        </p:spPr>
      </p:pic>
      <p:pic>
        <p:nvPicPr>
          <p:cNvPr id="18" name="Рисунок 17" descr="Земной шар: Северная и Южная Америка">
            <a:extLst>
              <a:ext uri="{FF2B5EF4-FFF2-40B4-BE49-F238E27FC236}">
                <a16:creationId xmlns:a16="http://schemas.microsoft.com/office/drawing/2014/main" id="{BE4C9F7A-B5FB-4013-8C9C-33774EC833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93644" y="2340768"/>
            <a:ext cx="485776" cy="485776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331923E-7831-4019-9711-FE04C3FE99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48149" y="3724275"/>
            <a:ext cx="1362076" cy="136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5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CAB8B-7FF0-4496-8D6F-EE0C43AC5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33" y="2641618"/>
            <a:ext cx="3457768" cy="2077353"/>
          </a:xfrm>
        </p:spPr>
        <p:txBody>
          <a:bodyPr>
            <a:noAutofit/>
          </a:bodyPr>
          <a:lstStyle/>
          <a:p>
            <a:r>
              <a:rPr lang="ru-RU" sz="4000" b="1">
                <a:latin typeface="Rockwell Nova Light"/>
                <a:cs typeface="Arial"/>
              </a:rPr>
              <a:t>Что же делать?</a:t>
            </a:r>
            <a:endParaRPr lang="ru-RU" sz="4000" b="1">
              <a:latin typeface="Rockwell Nova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91B9D9-669B-4E4C-BC89-4A7C09D8A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349" y="397148"/>
            <a:ext cx="6736883" cy="6057608"/>
          </a:xfrm>
        </p:spPr>
        <p:txBody>
          <a:bodyPr>
            <a:normAutofit lnSpcReduction="10000"/>
          </a:bodyPr>
          <a:lstStyle/>
          <a:p>
            <a:pPr marL="344170" indent="-344170">
              <a:buChar char="q"/>
            </a:pPr>
            <a:r>
              <a:rPr lang="ru-RU" sz="2400" b="1">
                <a:latin typeface="Rockwell Nova Light"/>
                <a:cs typeface="Arial"/>
              </a:rPr>
              <a:t>Потреблять белок вдумчиво</a:t>
            </a:r>
            <a:endParaRPr lang="ru-RU" sz="2400" b="1">
              <a:cs typeface="Arial"/>
            </a:endParaRPr>
          </a:p>
          <a:p>
            <a:pPr marL="0" indent="0">
              <a:buNone/>
            </a:pPr>
            <a:r>
              <a:rPr lang="ru-RU">
                <a:latin typeface="Rockwell Nova Light"/>
                <a:cs typeface="Arial"/>
              </a:rPr>
              <a:t>Дневная норма белка </a:t>
            </a:r>
            <a:r>
              <a:rPr lang="ru-RU">
                <a:latin typeface="Rockwell Nova Light"/>
                <a:ea typeface="+mn-lt"/>
                <a:cs typeface="+mn-lt"/>
              </a:rPr>
              <a:t>≈52грамма</a:t>
            </a:r>
            <a:endParaRPr lang="ru-RU">
              <a:cs typeface="Arial" panose="020B0604020202020204"/>
            </a:endParaRPr>
          </a:p>
          <a:p>
            <a:pPr marL="344170" indent="-344170">
              <a:buChar char="q"/>
            </a:pPr>
            <a:r>
              <a:rPr lang="ru-RU" sz="2400" b="1">
                <a:latin typeface="Rockwell Nova Light"/>
                <a:cs typeface="Arial"/>
              </a:rPr>
              <a:t>Отказываться от мяса хотя бы на один день в неделю</a:t>
            </a:r>
            <a:endParaRPr lang="ru-RU" sz="2400" b="1" dirty="0">
              <a:latin typeface="Rockwell Nova Light"/>
              <a:cs typeface="Arial"/>
            </a:endParaRPr>
          </a:p>
          <a:p>
            <a:pPr marL="0" indent="0">
              <a:buNone/>
            </a:pPr>
            <a:r>
              <a:rPr lang="ru-RU">
                <a:latin typeface="Rockwell Nova Light"/>
                <a:cs typeface="Arial"/>
              </a:rPr>
              <a:t>"понедельник без мяса"</a:t>
            </a:r>
            <a:endParaRPr lang="ru-RU" dirty="0">
              <a:latin typeface="Rockwell Nova Light"/>
              <a:cs typeface="Arial"/>
            </a:endParaRPr>
          </a:p>
          <a:p>
            <a:pPr marL="342900" indent="-342900">
              <a:buChar char="q"/>
            </a:pPr>
            <a:r>
              <a:rPr lang="ru-RU" sz="2400" b="1">
                <a:latin typeface="Rockwell Nova Light"/>
                <a:cs typeface="Arial"/>
              </a:rPr>
              <a:t>Заменить мясо на искусственное</a:t>
            </a:r>
          </a:p>
          <a:p>
            <a:pPr marL="342900" indent="-342900">
              <a:buChar char="q"/>
            </a:pPr>
            <a:r>
              <a:rPr lang="ru-RU" sz="2400" b="1">
                <a:latin typeface="Rockwell Nova Light"/>
                <a:cs typeface="Arial"/>
              </a:rPr>
              <a:t>Перейти на питание, рекомендованное учеными</a:t>
            </a:r>
          </a:p>
          <a:p>
            <a:pPr marL="0" indent="0">
              <a:buNone/>
            </a:pPr>
            <a:r>
              <a:rPr lang="ru-RU">
                <a:latin typeface="Rockwell Nova Light"/>
                <a:ea typeface="+mn-lt"/>
                <a:cs typeface="+mn-lt"/>
              </a:rPr>
              <a:t>eat-lancet commission</a:t>
            </a:r>
          </a:p>
          <a:p>
            <a:pPr marL="342900" indent="-342900">
              <a:buChar char="q"/>
            </a:pPr>
            <a:r>
              <a:rPr lang="ru-RU" sz="2400" b="1">
                <a:latin typeface="Rockwell Nova Light"/>
                <a:cs typeface="Arial"/>
              </a:rPr>
              <a:t>Исключить из своего рациона продукты животонго происхождения</a:t>
            </a:r>
            <a:endParaRPr lang="ru-RU" sz="2400" b="1" dirty="0">
              <a:latin typeface="Rockwell Nova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6022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Madison</vt:lpstr>
      <vt:lpstr> Вегетарианство—необходимость или прихоть</vt:lpstr>
      <vt:lpstr>Кто?</vt:lpstr>
      <vt:lpstr>Почему?</vt:lpstr>
      <vt:lpstr>Животноводство и экология</vt:lpstr>
      <vt:lpstr>Что же делать?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687</cp:revision>
  <dcterms:created xsi:type="dcterms:W3CDTF">2020-10-16T03:28:46Z</dcterms:created>
  <dcterms:modified xsi:type="dcterms:W3CDTF">2020-12-05T17:46:17Z</dcterms:modified>
</cp:coreProperties>
</file>