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6" r:id="rId2"/>
    <p:sldId id="273" r:id="rId3"/>
    <p:sldId id="257" r:id="rId4"/>
    <p:sldId id="294" r:id="rId5"/>
    <p:sldId id="291" r:id="rId6"/>
    <p:sldId id="302" r:id="rId7"/>
    <p:sldId id="303" r:id="rId8"/>
    <p:sldId id="304" r:id="rId9"/>
    <p:sldId id="305" r:id="rId10"/>
    <p:sldId id="312" r:id="rId11"/>
    <p:sldId id="306" r:id="rId12"/>
    <p:sldId id="307" r:id="rId13"/>
    <p:sldId id="308" r:id="rId14"/>
    <p:sldId id="309" r:id="rId15"/>
    <p:sldId id="311" r:id="rId16"/>
    <p:sldId id="310" r:id="rId17"/>
    <p:sldId id="313" r:id="rId18"/>
  </p:sldIdLst>
  <p:sldSz cx="12192000" cy="6858000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B3B3B3"/>
    <a:srgbClr val="0B1D57"/>
    <a:srgbClr val="2A68B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 showGuides="1">
      <p:cViewPr>
        <p:scale>
          <a:sx n="80" d="100"/>
          <a:sy n="80" d="100"/>
        </p:scale>
        <p:origin x="-384" y="-19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F24D728-7F79-477E-9078-5D581E829135}" type="doc">
      <dgm:prSet loTypeId="urn:microsoft.com/office/officeart/2008/layout/VerticalCurvedList" loCatId="list" qsTypeId="urn:microsoft.com/office/officeart/2005/8/quickstyle/3d3" qsCatId="3D" csTypeId="urn:microsoft.com/office/officeart/2005/8/colors/accent1_2" csCatId="accent1" phldr="1"/>
      <dgm:spPr/>
    </dgm:pt>
    <dgm:pt modelId="{0ED3C649-AD50-4245-9DBA-4F6A122EDC9F}">
      <dgm:prSet phldrT="[Текст]" custT="1"/>
      <dgm:spPr>
        <a:solidFill>
          <a:schemeClr val="bg1">
            <a:lumMod val="85000"/>
          </a:schemeClr>
        </a:solidFill>
      </dgm:spPr>
      <dgm:t>
        <a:bodyPr/>
        <a:lstStyle/>
        <a:p>
          <a:r>
            <a:rPr lang="ru-RU" sz="1800" b="1" dirty="0" smtClean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1. Проведение мастер-классов ведущими архитекторами</a:t>
          </a:r>
          <a:endParaRPr lang="ru-RU" sz="1800" dirty="0">
            <a:solidFill>
              <a:schemeClr val="tx2">
                <a:lumMod val="75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6C508BF-A2D2-4B66-BA4C-453F09C39B68}" type="parTrans" cxnId="{C54522D8-B927-4FA6-BAB1-CA8EDA9269F0}">
      <dgm:prSet/>
      <dgm:spPr/>
      <dgm:t>
        <a:bodyPr/>
        <a:lstStyle/>
        <a:p>
          <a:endParaRPr lang="ru-RU" sz="28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E8F6040-2278-48D2-813D-BB487DCF63E1}" type="sibTrans" cxnId="{C54522D8-B927-4FA6-BAB1-CA8EDA9269F0}">
      <dgm:prSet/>
      <dgm:spPr/>
      <dgm:t>
        <a:bodyPr/>
        <a:lstStyle/>
        <a:p>
          <a:endParaRPr lang="ru-RU" sz="28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FF5431A-6B7B-43E7-82D0-EF3140F7F684}">
      <dgm:prSet phldrT="[Текст]" custT="1"/>
      <dgm:spPr>
        <a:solidFill>
          <a:schemeClr val="bg1">
            <a:lumMod val="85000"/>
          </a:schemeClr>
        </a:solidFill>
      </dgm:spPr>
      <dgm:t>
        <a:bodyPr/>
        <a:lstStyle/>
        <a:p>
          <a:r>
            <a:rPr lang="ru-RU" sz="1800" b="1" dirty="0" smtClean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2. Проведение авторами проектов экскурсий по реализованным объектам</a:t>
          </a:r>
          <a:endParaRPr lang="ru-RU" sz="1800" dirty="0">
            <a:solidFill>
              <a:schemeClr val="tx2">
                <a:lumMod val="75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EC62EC0-B620-4803-9F9E-E96BC4646281}" type="parTrans" cxnId="{9428F2F6-D43A-4FFA-8248-6A26C6D41461}">
      <dgm:prSet/>
      <dgm:spPr/>
      <dgm:t>
        <a:bodyPr/>
        <a:lstStyle/>
        <a:p>
          <a:endParaRPr lang="ru-RU" sz="28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9762811-4F2B-4951-8E1B-7B7C832D67BA}" type="sibTrans" cxnId="{9428F2F6-D43A-4FFA-8248-6A26C6D41461}">
      <dgm:prSet/>
      <dgm:spPr/>
      <dgm:t>
        <a:bodyPr/>
        <a:lstStyle/>
        <a:p>
          <a:endParaRPr lang="ru-RU" sz="28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FEB3E3D-33BB-48B9-B97B-5EBAB81AFBE7}">
      <dgm:prSet phldrT="[Текст]" custT="1"/>
      <dgm:spPr>
        <a:solidFill>
          <a:schemeClr val="bg1">
            <a:lumMod val="85000"/>
          </a:schemeClr>
        </a:solidFill>
      </dgm:spPr>
      <dgm:t>
        <a:bodyPr/>
        <a:lstStyle/>
        <a:p>
          <a:r>
            <a:rPr lang="ru-RU" sz="1800" b="1" dirty="0" smtClean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3.Формирование базы данных архитектурно-проектных организаций</a:t>
          </a:r>
          <a:endParaRPr lang="ru-RU" sz="1800" dirty="0">
            <a:solidFill>
              <a:schemeClr val="tx2">
                <a:lumMod val="75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3C577A2-22CB-4BB7-8126-FCE84623CECA}" type="parTrans" cxnId="{51C070F4-5CFF-4A44-BC86-6EA64585205D}">
      <dgm:prSet/>
      <dgm:spPr/>
      <dgm:t>
        <a:bodyPr/>
        <a:lstStyle/>
        <a:p>
          <a:endParaRPr lang="ru-RU" sz="28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C255387-7846-4A80-AABE-E4BFFCF35D67}" type="sibTrans" cxnId="{51C070F4-5CFF-4A44-BC86-6EA64585205D}">
      <dgm:prSet/>
      <dgm:spPr/>
      <dgm:t>
        <a:bodyPr/>
        <a:lstStyle/>
        <a:p>
          <a:endParaRPr lang="ru-RU" sz="28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BB366F4-2AEF-4876-8F4F-205EFDEB57EC}">
      <dgm:prSet phldrT="[Текст]" custT="1"/>
      <dgm:spPr>
        <a:solidFill>
          <a:schemeClr val="bg1">
            <a:lumMod val="85000"/>
          </a:schemeClr>
        </a:solidFill>
      </dgm:spPr>
      <dgm:t>
        <a:bodyPr/>
        <a:lstStyle/>
        <a:p>
          <a:r>
            <a:rPr lang="ru-RU" sz="1800" b="1" dirty="0" smtClean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4. «Рейтинг профессионального признания студента»</a:t>
          </a:r>
          <a:endParaRPr lang="ru-RU" sz="1800" dirty="0">
            <a:solidFill>
              <a:schemeClr val="tx2">
                <a:lumMod val="75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9BF4C6A-084D-47F8-8B6F-F07CB719A961}" type="parTrans" cxnId="{4114763C-E24E-4EC9-82A6-995B509A67DC}">
      <dgm:prSet/>
      <dgm:spPr/>
      <dgm:t>
        <a:bodyPr/>
        <a:lstStyle/>
        <a:p>
          <a:endParaRPr lang="ru-RU" sz="28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E761837-958A-45C7-86DD-506CE016B988}" type="sibTrans" cxnId="{4114763C-E24E-4EC9-82A6-995B509A67DC}">
      <dgm:prSet/>
      <dgm:spPr/>
      <dgm:t>
        <a:bodyPr/>
        <a:lstStyle/>
        <a:p>
          <a:endParaRPr lang="ru-RU" sz="28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8E6E62D-2404-48DC-8AC2-E74D42B0B455}">
      <dgm:prSet custT="1"/>
      <dgm:spPr>
        <a:solidFill>
          <a:schemeClr val="bg1">
            <a:lumMod val="85000"/>
          </a:schemeClr>
        </a:solidFill>
      </dgm:spPr>
      <dgm:t>
        <a:bodyPr/>
        <a:lstStyle/>
        <a:p>
          <a:r>
            <a:rPr lang="ru-RU" sz="1800" b="1" dirty="0" smtClean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5.Формирование института консультантов – практикующих архитекторов, членов Союза архитекторов России</a:t>
          </a:r>
          <a:endParaRPr lang="ru-RU" sz="1800" dirty="0">
            <a:solidFill>
              <a:schemeClr val="tx2">
                <a:lumMod val="75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0703322-8E33-4CBF-B49E-CF4EE45998D7}" type="parTrans" cxnId="{2076D1CA-3861-432D-9FAF-5E1A570A63AB}">
      <dgm:prSet/>
      <dgm:spPr/>
      <dgm:t>
        <a:bodyPr/>
        <a:lstStyle/>
        <a:p>
          <a:endParaRPr lang="ru-RU" sz="28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E4D19B7-8EC2-4710-B29E-F4B743E215E0}" type="sibTrans" cxnId="{2076D1CA-3861-432D-9FAF-5E1A570A63AB}">
      <dgm:prSet/>
      <dgm:spPr/>
      <dgm:t>
        <a:bodyPr/>
        <a:lstStyle/>
        <a:p>
          <a:endParaRPr lang="ru-RU" sz="28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26F02B5-C8E5-43D8-9D30-527332E8A123}">
      <dgm:prSet custT="1"/>
      <dgm:spPr>
        <a:solidFill>
          <a:schemeClr val="bg1">
            <a:lumMod val="85000"/>
          </a:schemeClr>
        </a:solidFill>
      </dgm:spPr>
      <dgm:t>
        <a:bodyPr/>
        <a:lstStyle/>
        <a:p>
          <a:r>
            <a:rPr lang="ru-RU" sz="1800" b="1" dirty="0" smtClean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6. «Рейтинг профессионального признания выпускника»</a:t>
          </a:r>
          <a:endParaRPr lang="ru-RU" sz="1800" dirty="0">
            <a:solidFill>
              <a:schemeClr val="tx2">
                <a:lumMod val="75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370B3F6-901F-4EEC-9566-CD0B6AC91C62}" type="parTrans" cxnId="{1498B1CD-B396-4C75-B394-85A8015F5A35}">
      <dgm:prSet/>
      <dgm:spPr/>
      <dgm:t>
        <a:bodyPr/>
        <a:lstStyle/>
        <a:p>
          <a:endParaRPr lang="ru-RU" sz="28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6DBF770-F08E-4DDE-BEC8-4C548D9EC0B1}" type="sibTrans" cxnId="{1498B1CD-B396-4C75-B394-85A8015F5A35}">
      <dgm:prSet/>
      <dgm:spPr/>
      <dgm:t>
        <a:bodyPr/>
        <a:lstStyle/>
        <a:p>
          <a:endParaRPr lang="ru-RU" sz="28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C1FEBCE-265B-4F2D-B22E-F0AC1887BBF2}" type="pres">
      <dgm:prSet presAssocID="{DF24D728-7F79-477E-9078-5D581E829135}" presName="Name0" presStyleCnt="0">
        <dgm:presLayoutVars>
          <dgm:chMax val="7"/>
          <dgm:chPref val="7"/>
          <dgm:dir/>
        </dgm:presLayoutVars>
      </dgm:prSet>
      <dgm:spPr/>
    </dgm:pt>
    <dgm:pt modelId="{6B09C462-BAC1-4638-99AB-EF922B0062C0}" type="pres">
      <dgm:prSet presAssocID="{DF24D728-7F79-477E-9078-5D581E829135}" presName="Name1" presStyleCnt="0"/>
      <dgm:spPr/>
    </dgm:pt>
    <dgm:pt modelId="{FC6372D8-88F4-482B-8ADA-53850592C362}" type="pres">
      <dgm:prSet presAssocID="{DF24D728-7F79-477E-9078-5D581E829135}" presName="cycle" presStyleCnt="0"/>
      <dgm:spPr/>
    </dgm:pt>
    <dgm:pt modelId="{B29B92EC-E4AF-4FD5-8CA0-03F5F160A2ED}" type="pres">
      <dgm:prSet presAssocID="{DF24D728-7F79-477E-9078-5D581E829135}" presName="srcNode" presStyleLbl="node1" presStyleIdx="0" presStyleCnt="6"/>
      <dgm:spPr/>
    </dgm:pt>
    <dgm:pt modelId="{25D60BDC-A5C0-4EE8-B533-9AF37285038D}" type="pres">
      <dgm:prSet presAssocID="{DF24D728-7F79-477E-9078-5D581E829135}" presName="conn" presStyleLbl="parChTrans1D2" presStyleIdx="0" presStyleCnt="1"/>
      <dgm:spPr/>
      <dgm:t>
        <a:bodyPr/>
        <a:lstStyle/>
        <a:p>
          <a:endParaRPr lang="ru-RU"/>
        </a:p>
      </dgm:t>
    </dgm:pt>
    <dgm:pt modelId="{239EA64B-3F8C-4634-B1B2-5A5342876BFC}" type="pres">
      <dgm:prSet presAssocID="{DF24D728-7F79-477E-9078-5D581E829135}" presName="extraNode" presStyleLbl="node1" presStyleIdx="0" presStyleCnt="6"/>
      <dgm:spPr/>
    </dgm:pt>
    <dgm:pt modelId="{3BC1DE97-2B34-48BE-A172-25ABB5A1C8E0}" type="pres">
      <dgm:prSet presAssocID="{DF24D728-7F79-477E-9078-5D581E829135}" presName="dstNode" presStyleLbl="node1" presStyleIdx="0" presStyleCnt="6"/>
      <dgm:spPr/>
    </dgm:pt>
    <dgm:pt modelId="{AFBCFD7A-97B9-4FB8-AB4C-8A71AC1B1647}" type="pres">
      <dgm:prSet presAssocID="{0ED3C649-AD50-4245-9DBA-4F6A122EDC9F}" presName="text_1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3E1CCC7-BC59-47F4-8016-FAE8BDA5A982}" type="pres">
      <dgm:prSet presAssocID="{0ED3C649-AD50-4245-9DBA-4F6A122EDC9F}" presName="accent_1" presStyleCnt="0"/>
      <dgm:spPr/>
    </dgm:pt>
    <dgm:pt modelId="{92896C49-1D31-45FE-9C97-65D65C958C34}" type="pres">
      <dgm:prSet presAssocID="{0ED3C649-AD50-4245-9DBA-4F6A122EDC9F}" presName="accentRepeatNode" presStyleLbl="solidFgAcc1" presStyleIdx="0" presStyleCnt="6" custScaleX="85739" custScaleY="86096"/>
      <dgm:spPr/>
      <dgm:t>
        <a:bodyPr/>
        <a:lstStyle/>
        <a:p>
          <a:endParaRPr lang="ru-RU"/>
        </a:p>
      </dgm:t>
    </dgm:pt>
    <dgm:pt modelId="{ED758041-4E88-4AD8-93C4-696DD42512D1}" type="pres">
      <dgm:prSet presAssocID="{6FF5431A-6B7B-43E7-82D0-EF3140F7F684}" presName="text_2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27C028F-9443-45D8-8EC4-3BF5C06D5C2F}" type="pres">
      <dgm:prSet presAssocID="{6FF5431A-6B7B-43E7-82D0-EF3140F7F684}" presName="accent_2" presStyleCnt="0"/>
      <dgm:spPr/>
    </dgm:pt>
    <dgm:pt modelId="{2E62A1AD-7A63-44F2-9723-0F3E2C8DF527}" type="pres">
      <dgm:prSet presAssocID="{6FF5431A-6B7B-43E7-82D0-EF3140F7F684}" presName="accentRepeatNode" presStyleLbl="solidFgAcc1" presStyleIdx="1" presStyleCnt="6" custScaleX="94126" custScaleY="87833"/>
      <dgm:spPr/>
    </dgm:pt>
    <dgm:pt modelId="{BAAF0B48-7561-42A5-AE50-7BAD6C8E2FCA}" type="pres">
      <dgm:prSet presAssocID="{AFEB3E3D-33BB-48B9-B97B-5EBAB81AFBE7}" presName="text_3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4EB5E3E-D4CB-4636-ACDE-A5AFFA84D52D}" type="pres">
      <dgm:prSet presAssocID="{AFEB3E3D-33BB-48B9-B97B-5EBAB81AFBE7}" presName="accent_3" presStyleCnt="0"/>
      <dgm:spPr/>
    </dgm:pt>
    <dgm:pt modelId="{4D71A415-2F8F-40C3-9FD8-05EBC78BFD09}" type="pres">
      <dgm:prSet presAssocID="{AFEB3E3D-33BB-48B9-B97B-5EBAB81AFBE7}" presName="accentRepeatNode" presStyleLbl="solidFgAcc1" presStyleIdx="2" presStyleCnt="6"/>
      <dgm:spPr/>
    </dgm:pt>
    <dgm:pt modelId="{5AE09AD5-E524-4492-B0AC-90A87D09764C}" type="pres">
      <dgm:prSet presAssocID="{1BB366F4-2AEF-4876-8F4F-205EFDEB57EC}" presName="text_4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238B1D5-A91C-4A31-8EE2-7D806130C082}" type="pres">
      <dgm:prSet presAssocID="{1BB366F4-2AEF-4876-8F4F-205EFDEB57EC}" presName="accent_4" presStyleCnt="0"/>
      <dgm:spPr/>
    </dgm:pt>
    <dgm:pt modelId="{116B3C0D-F44B-40FD-B1BA-47C150BB8EF2}" type="pres">
      <dgm:prSet presAssocID="{1BB366F4-2AEF-4876-8F4F-205EFDEB57EC}" presName="accentRepeatNode" presStyleLbl="solidFgAcc1" presStyleIdx="3" presStyleCnt="6"/>
      <dgm:spPr/>
    </dgm:pt>
    <dgm:pt modelId="{CE82513C-7987-42C9-B774-C9B9E3ABBCBD}" type="pres">
      <dgm:prSet presAssocID="{78E6E62D-2404-48DC-8AC2-E74D42B0B455}" presName="text_5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7E49A66-2C64-454A-B8E3-92DA2B8CE88D}" type="pres">
      <dgm:prSet presAssocID="{78E6E62D-2404-48DC-8AC2-E74D42B0B455}" presName="accent_5" presStyleCnt="0"/>
      <dgm:spPr/>
    </dgm:pt>
    <dgm:pt modelId="{B35613F4-BA33-4B76-9046-93D4E249D84B}" type="pres">
      <dgm:prSet presAssocID="{78E6E62D-2404-48DC-8AC2-E74D42B0B455}" presName="accentRepeatNode" presStyleLbl="solidFgAcc1" presStyleIdx="4" presStyleCnt="6"/>
      <dgm:spPr/>
    </dgm:pt>
    <dgm:pt modelId="{C6AEDA3E-B0C0-4476-9E56-291050148641}" type="pres">
      <dgm:prSet presAssocID="{126F02B5-C8E5-43D8-9D30-527332E8A123}" presName="text_6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D0FF301-C76C-4E34-8F51-162502966828}" type="pres">
      <dgm:prSet presAssocID="{126F02B5-C8E5-43D8-9D30-527332E8A123}" presName="accent_6" presStyleCnt="0"/>
      <dgm:spPr/>
    </dgm:pt>
    <dgm:pt modelId="{30F252B6-E002-4FC3-987B-98641FC8C61F}" type="pres">
      <dgm:prSet presAssocID="{126F02B5-C8E5-43D8-9D30-527332E8A123}" presName="accentRepeatNode" presStyleLbl="solidFgAcc1" presStyleIdx="5" presStyleCnt="6"/>
      <dgm:spPr/>
    </dgm:pt>
  </dgm:ptLst>
  <dgm:cxnLst>
    <dgm:cxn modelId="{3564C16D-B483-4134-A30F-254F0CF595B8}" type="presOf" srcId="{6FF5431A-6B7B-43E7-82D0-EF3140F7F684}" destId="{ED758041-4E88-4AD8-93C4-696DD42512D1}" srcOrd="0" destOrd="0" presId="urn:microsoft.com/office/officeart/2008/layout/VerticalCurvedList"/>
    <dgm:cxn modelId="{2076D1CA-3861-432D-9FAF-5E1A570A63AB}" srcId="{DF24D728-7F79-477E-9078-5D581E829135}" destId="{78E6E62D-2404-48DC-8AC2-E74D42B0B455}" srcOrd="4" destOrd="0" parTransId="{D0703322-8E33-4CBF-B49E-CF4EE45998D7}" sibTransId="{5E4D19B7-8EC2-4710-B29E-F4B743E215E0}"/>
    <dgm:cxn modelId="{CDB63046-A810-42B0-B90D-1A0723A4ED8A}" type="presOf" srcId="{126F02B5-C8E5-43D8-9D30-527332E8A123}" destId="{C6AEDA3E-B0C0-4476-9E56-291050148641}" srcOrd="0" destOrd="0" presId="urn:microsoft.com/office/officeart/2008/layout/VerticalCurvedList"/>
    <dgm:cxn modelId="{C54522D8-B927-4FA6-BAB1-CA8EDA9269F0}" srcId="{DF24D728-7F79-477E-9078-5D581E829135}" destId="{0ED3C649-AD50-4245-9DBA-4F6A122EDC9F}" srcOrd="0" destOrd="0" parTransId="{76C508BF-A2D2-4B66-BA4C-453F09C39B68}" sibTransId="{8E8F6040-2278-48D2-813D-BB487DCF63E1}"/>
    <dgm:cxn modelId="{51C070F4-5CFF-4A44-BC86-6EA64585205D}" srcId="{DF24D728-7F79-477E-9078-5D581E829135}" destId="{AFEB3E3D-33BB-48B9-B97B-5EBAB81AFBE7}" srcOrd="2" destOrd="0" parTransId="{D3C577A2-22CB-4BB7-8126-FCE84623CECA}" sibTransId="{7C255387-7846-4A80-AABE-E4BFFCF35D67}"/>
    <dgm:cxn modelId="{9FC18084-6D25-44AA-90E0-97463C6F6FC0}" type="presOf" srcId="{AFEB3E3D-33BB-48B9-B97B-5EBAB81AFBE7}" destId="{BAAF0B48-7561-42A5-AE50-7BAD6C8E2FCA}" srcOrd="0" destOrd="0" presId="urn:microsoft.com/office/officeart/2008/layout/VerticalCurvedList"/>
    <dgm:cxn modelId="{2A02FF2E-5A8D-4F2C-AF96-9FC56BE83F9B}" type="presOf" srcId="{1BB366F4-2AEF-4876-8F4F-205EFDEB57EC}" destId="{5AE09AD5-E524-4492-B0AC-90A87D09764C}" srcOrd="0" destOrd="0" presId="urn:microsoft.com/office/officeart/2008/layout/VerticalCurvedList"/>
    <dgm:cxn modelId="{9428F2F6-D43A-4FFA-8248-6A26C6D41461}" srcId="{DF24D728-7F79-477E-9078-5D581E829135}" destId="{6FF5431A-6B7B-43E7-82D0-EF3140F7F684}" srcOrd="1" destOrd="0" parTransId="{1EC62EC0-B620-4803-9F9E-E96BC4646281}" sibTransId="{99762811-4F2B-4951-8E1B-7B7C832D67BA}"/>
    <dgm:cxn modelId="{4114763C-E24E-4EC9-82A6-995B509A67DC}" srcId="{DF24D728-7F79-477E-9078-5D581E829135}" destId="{1BB366F4-2AEF-4876-8F4F-205EFDEB57EC}" srcOrd="3" destOrd="0" parTransId="{79BF4C6A-084D-47F8-8B6F-F07CB719A961}" sibTransId="{3E761837-958A-45C7-86DD-506CE016B988}"/>
    <dgm:cxn modelId="{0561FF96-D9B9-4EB8-ADE6-FE500254F217}" type="presOf" srcId="{8E8F6040-2278-48D2-813D-BB487DCF63E1}" destId="{25D60BDC-A5C0-4EE8-B533-9AF37285038D}" srcOrd="0" destOrd="0" presId="urn:microsoft.com/office/officeart/2008/layout/VerticalCurvedList"/>
    <dgm:cxn modelId="{FC83AAE9-FFC7-45DC-9BC4-8181276B299A}" type="presOf" srcId="{0ED3C649-AD50-4245-9DBA-4F6A122EDC9F}" destId="{AFBCFD7A-97B9-4FB8-AB4C-8A71AC1B1647}" srcOrd="0" destOrd="0" presId="urn:microsoft.com/office/officeart/2008/layout/VerticalCurvedList"/>
    <dgm:cxn modelId="{04AE3700-5333-4F91-8610-D1CFD0ADEC5B}" type="presOf" srcId="{78E6E62D-2404-48DC-8AC2-E74D42B0B455}" destId="{CE82513C-7987-42C9-B774-C9B9E3ABBCBD}" srcOrd="0" destOrd="0" presId="urn:microsoft.com/office/officeart/2008/layout/VerticalCurvedList"/>
    <dgm:cxn modelId="{DEB4F3A1-4D26-4A5E-BF1D-9E3165EA70B4}" type="presOf" srcId="{DF24D728-7F79-477E-9078-5D581E829135}" destId="{DC1FEBCE-265B-4F2D-B22E-F0AC1887BBF2}" srcOrd="0" destOrd="0" presId="urn:microsoft.com/office/officeart/2008/layout/VerticalCurvedList"/>
    <dgm:cxn modelId="{1498B1CD-B396-4C75-B394-85A8015F5A35}" srcId="{DF24D728-7F79-477E-9078-5D581E829135}" destId="{126F02B5-C8E5-43D8-9D30-527332E8A123}" srcOrd="5" destOrd="0" parTransId="{E370B3F6-901F-4EEC-9566-CD0B6AC91C62}" sibTransId="{66DBF770-F08E-4DDE-BEC8-4C548D9EC0B1}"/>
    <dgm:cxn modelId="{A7CD49D8-022F-47F5-991C-3FE72931D78D}" type="presParOf" srcId="{DC1FEBCE-265B-4F2D-B22E-F0AC1887BBF2}" destId="{6B09C462-BAC1-4638-99AB-EF922B0062C0}" srcOrd="0" destOrd="0" presId="urn:microsoft.com/office/officeart/2008/layout/VerticalCurvedList"/>
    <dgm:cxn modelId="{63490CAA-5167-451F-863E-1D94B27D9323}" type="presParOf" srcId="{6B09C462-BAC1-4638-99AB-EF922B0062C0}" destId="{FC6372D8-88F4-482B-8ADA-53850592C362}" srcOrd="0" destOrd="0" presId="urn:microsoft.com/office/officeart/2008/layout/VerticalCurvedList"/>
    <dgm:cxn modelId="{61EEA32D-A68B-4E68-94F5-40E7F4C39732}" type="presParOf" srcId="{FC6372D8-88F4-482B-8ADA-53850592C362}" destId="{B29B92EC-E4AF-4FD5-8CA0-03F5F160A2ED}" srcOrd="0" destOrd="0" presId="urn:microsoft.com/office/officeart/2008/layout/VerticalCurvedList"/>
    <dgm:cxn modelId="{DEAF5018-B9E9-4618-B199-27A09EE8C2E2}" type="presParOf" srcId="{FC6372D8-88F4-482B-8ADA-53850592C362}" destId="{25D60BDC-A5C0-4EE8-B533-9AF37285038D}" srcOrd="1" destOrd="0" presId="urn:microsoft.com/office/officeart/2008/layout/VerticalCurvedList"/>
    <dgm:cxn modelId="{BBC4E553-779C-4C48-9410-F797F3190D0A}" type="presParOf" srcId="{FC6372D8-88F4-482B-8ADA-53850592C362}" destId="{239EA64B-3F8C-4634-B1B2-5A5342876BFC}" srcOrd="2" destOrd="0" presId="urn:microsoft.com/office/officeart/2008/layout/VerticalCurvedList"/>
    <dgm:cxn modelId="{9D16F238-5D3F-4723-885E-7DC4B4C684D6}" type="presParOf" srcId="{FC6372D8-88F4-482B-8ADA-53850592C362}" destId="{3BC1DE97-2B34-48BE-A172-25ABB5A1C8E0}" srcOrd="3" destOrd="0" presId="urn:microsoft.com/office/officeart/2008/layout/VerticalCurvedList"/>
    <dgm:cxn modelId="{6A13297C-9F62-4EA8-9451-269CBCAC8791}" type="presParOf" srcId="{6B09C462-BAC1-4638-99AB-EF922B0062C0}" destId="{AFBCFD7A-97B9-4FB8-AB4C-8A71AC1B1647}" srcOrd="1" destOrd="0" presId="urn:microsoft.com/office/officeart/2008/layout/VerticalCurvedList"/>
    <dgm:cxn modelId="{E8018647-3FE6-41EF-A252-4020769353A0}" type="presParOf" srcId="{6B09C462-BAC1-4638-99AB-EF922B0062C0}" destId="{13E1CCC7-BC59-47F4-8016-FAE8BDA5A982}" srcOrd="2" destOrd="0" presId="urn:microsoft.com/office/officeart/2008/layout/VerticalCurvedList"/>
    <dgm:cxn modelId="{CDB47FE6-6E00-46C8-B780-8B57438D638E}" type="presParOf" srcId="{13E1CCC7-BC59-47F4-8016-FAE8BDA5A982}" destId="{92896C49-1D31-45FE-9C97-65D65C958C34}" srcOrd="0" destOrd="0" presId="urn:microsoft.com/office/officeart/2008/layout/VerticalCurvedList"/>
    <dgm:cxn modelId="{8E70BC52-DD96-4559-ADA4-C0287A23B463}" type="presParOf" srcId="{6B09C462-BAC1-4638-99AB-EF922B0062C0}" destId="{ED758041-4E88-4AD8-93C4-696DD42512D1}" srcOrd="3" destOrd="0" presId="urn:microsoft.com/office/officeart/2008/layout/VerticalCurvedList"/>
    <dgm:cxn modelId="{F41D6D39-9CA2-497A-B018-CD1BE28AD0F3}" type="presParOf" srcId="{6B09C462-BAC1-4638-99AB-EF922B0062C0}" destId="{127C028F-9443-45D8-8EC4-3BF5C06D5C2F}" srcOrd="4" destOrd="0" presId="urn:microsoft.com/office/officeart/2008/layout/VerticalCurvedList"/>
    <dgm:cxn modelId="{3FE9E160-3E31-4EBC-885A-C317A6852E63}" type="presParOf" srcId="{127C028F-9443-45D8-8EC4-3BF5C06D5C2F}" destId="{2E62A1AD-7A63-44F2-9723-0F3E2C8DF527}" srcOrd="0" destOrd="0" presId="urn:microsoft.com/office/officeart/2008/layout/VerticalCurvedList"/>
    <dgm:cxn modelId="{19108639-0EBA-499A-8233-4592FCB27AB5}" type="presParOf" srcId="{6B09C462-BAC1-4638-99AB-EF922B0062C0}" destId="{BAAF0B48-7561-42A5-AE50-7BAD6C8E2FCA}" srcOrd="5" destOrd="0" presId="urn:microsoft.com/office/officeart/2008/layout/VerticalCurvedList"/>
    <dgm:cxn modelId="{0EFA6C1D-C95F-48CD-8FAB-60D3B926AF14}" type="presParOf" srcId="{6B09C462-BAC1-4638-99AB-EF922B0062C0}" destId="{34EB5E3E-D4CB-4636-ACDE-A5AFFA84D52D}" srcOrd="6" destOrd="0" presId="urn:microsoft.com/office/officeart/2008/layout/VerticalCurvedList"/>
    <dgm:cxn modelId="{24E3DEBD-33AA-4A40-9AA2-14C223F4BDBB}" type="presParOf" srcId="{34EB5E3E-D4CB-4636-ACDE-A5AFFA84D52D}" destId="{4D71A415-2F8F-40C3-9FD8-05EBC78BFD09}" srcOrd="0" destOrd="0" presId="urn:microsoft.com/office/officeart/2008/layout/VerticalCurvedList"/>
    <dgm:cxn modelId="{51708EF8-95A7-4B83-8B8C-2B813655ACFF}" type="presParOf" srcId="{6B09C462-BAC1-4638-99AB-EF922B0062C0}" destId="{5AE09AD5-E524-4492-B0AC-90A87D09764C}" srcOrd="7" destOrd="0" presId="urn:microsoft.com/office/officeart/2008/layout/VerticalCurvedList"/>
    <dgm:cxn modelId="{F396661B-3E4D-4627-BEE8-37767B0CD2DE}" type="presParOf" srcId="{6B09C462-BAC1-4638-99AB-EF922B0062C0}" destId="{5238B1D5-A91C-4A31-8EE2-7D806130C082}" srcOrd="8" destOrd="0" presId="urn:microsoft.com/office/officeart/2008/layout/VerticalCurvedList"/>
    <dgm:cxn modelId="{F7DD15AE-98AA-4B25-B601-F49D2F29FC70}" type="presParOf" srcId="{5238B1D5-A91C-4A31-8EE2-7D806130C082}" destId="{116B3C0D-F44B-40FD-B1BA-47C150BB8EF2}" srcOrd="0" destOrd="0" presId="urn:microsoft.com/office/officeart/2008/layout/VerticalCurvedList"/>
    <dgm:cxn modelId="{B30BF5E6-D0A7-4273-85D4-D67C48209F80}" type="presParOf" srcId="{6B09C462-BAC1-4638-99AB-EF922B0062C0}" destId="{CE82513C-7987-42C9-B774-C9B9E3ABBCBD}" srcOrd="9" destOrd="0" presId="urn:microsoft.com/office/officeart/2008/layout/VerticalCurvedList"/>
    <dgm:cxn modelId="{04B808EB-A534-4BF3-B7E3-8316DC9F3DA9}" type="presParOf" srcId="{6B09C462-BAC1-4638-99AB-EF922B0062C0}" destId="{C7E49A66-2C64-454A-B8E3-92DA2B8CE88D}" srcOrd="10" destOrd="0" presId="urn:microsoft.com/office/officeart/2008/layout/VerticalCurvedList"/>
    <dgm:cxn modelId="{6B856F87-FA10-405D-BB8F-66A39A637B69}" type="presParOf" srcId="{C7E49A66-2C64-454A-B8E3-92DA2B8CE88D}" destId="{B35613F4-BA33-4B76-9046-93D4E249D84B}" srcOrd="0" destOrd="0" presId="urn:microsoft.com/office/officeart/2008/layout/VerticalCurvedList"/>
    <dgm:cxn modelId="{64E30843-FE3C-4A78-846F-096E1DE69D11}" type="presParOf" srcId="{6B09C462-BAC1-4638-99AB-EF922B0062C0}" destId="{C6AEDA3E-B0C0-4476-9E56-291050148641}" srcOrd="11" destOrd="0" presId="urn:microsoft.com/office/officeart/2008/layout/VerticalCurvedList"/>
    <dgm:cxn modelId="{FD2B840C-E2F7-4111-864A-715CE24A298A}" type="presParOf" srcId="{6B09C462-BAC1-4638-99AB-EF922B0062C0}" destId="{5D0FF301-C76C-4E34-8F51-162502966828}" srcOrd="12" destOrd="0" presId="urn:microsoft.com/office/officeart/2008/layout/VerticalCurvedList"/>
    <dgm:cxn modelId="{7BEC3536-A6B6-4C33-8DE3-488132D534AF}" type="presParOf" srcId="{5D0FF301-C76C-4E34-8F51-162502966828}" destId="{30F252B6-E002-4FC3-987B-98641FC8C61F}" srcOrd="0" destOrd="0" presId="urn:microsoft.com/office/officeart/2008/layout/VerticalCurvedList"/>
  </dgm:cxnLst>
  <dgm:bg>
    <a:noFill/>
  </dgm:bg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DF24D728-7F79-477E-9078-5D581E829135}" type="doc">
      <dgm:prSet loTypeId="urn:microsoft.com/office/officeart/2008/layout/VerticalCurvedList" loCatId="list" qsTypeId="urn:microsoft.com/office/officeart/2005/8/quickstyle/3d3" qsCatId="3D" csTypeId="urn:microsoft.com/office/officeart/2005/8/colors/accent1_2" csCatId="accent1" phldr="1"/>
      <dgm:spPr/>
    </dgm:pt>
    <dgm:pt modelId="{0ED3C649-AD50-4245-9DBA-4F6A122EDC9F}">
      <dgm:prSet phldrT="[Текст]" custT="1"/>
      <dgm:spPr>
        <a:solidFill>
          <a:schemeClr val="bg1">
            <a:lumMod val="85000"/>
          </a:schemeClr>
        </a:solidFill>
      </dgm:spPr>
      <dgm:t>
        <a:bodyPr/>
        <a:lstStyle/>
        <a:p>
          <a:r>
            <a:rPr lang="ru-RU" sz="1800" b="1" dirty="0" smtClean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6. «Рейтинг профессионального признания выпускника»</a:t>
          </a:r>
          <a:endParaRPr lang="ru-RU" sz="1800" dirty="0">
            <a:solidFill>
              <a:schemeClr val="tx2">
                <a:lumMod val="75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6C508BF-A2D2-4B66-BA4C-453F09C39B68}" type="parTrans" cxnId="{C54522D8-B927-4FA6-BAB1-CA8EDA9269F0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E8F6040-2278-48D2-813D-BB487DCF63E1}" type="sibTrans" cxnId="{C54522D8-B927-4FA6-BAB1-CA8EDA9269F0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C1FEBCE-265B-4F2D-B22E-F0AC1887BBF2}" type="pres">
      <dgm:prSet presAssocID="{DF24D728-7F79-477E-9078-5D581E829135}" presName="Name0" presStyleCnt="0">
        <dgm:presLayoutVars>
          <dgm:chMax val="7"/>
          <dgm:chPref val="7"/>
          <dgm:dir/>
        </dgm:presLayoutVars>
      </dgm:prSet>
      <dgm:spPr/>
    </dgm:pt>
    <dgm:pt modelId="{6B09C462-BAC1-4638-99AB-EF922B0062C0}" type="pres">
      <dgm:prSet presAssocID="{DF24D728-7F79-477E-9078-5D581E829135}" presName="Name1" presStyleCnt="0"/>
      <dgm:spPr/>
    </dgm:pt>
    <dgm:pt modelId="{FC6372D8-88F4-482B-8ADA-53850592C362}" type="pres">
      <dgm:prSet presAssocID="{DF24D728-7F79-477E-9078-5D581E829135}" presName="cycle" presStyleCnt="0"/>
      <dgm:spPr/>
    </dgm:pt>
    <dgm:pt modelId="{B29B92EC-E4AF-4FD5-8CA0-03F5F160A2ED}" type="pres">
      <dgm:prSet presAssocID="{DF24D728-7F79-477E-9078-5D581E829135}" presName="srcNode" presStyleLbl="node1" presStyleIdx="0" presStyleCnt="1"/>
      <dgm:spPr/>
    </dgm:pt>
    <dgm:pt modelId="{25D60BDC-A5C0-4EE8-B533-9AF37285038D}" type="pres">
      <dgm:prSet presAssocID="{DF24D728-7F79-477E-9078-5D581E829135}" presName="conn" presStyleLbl="parChTrans1D2" presStyleIdx="0" presStyleCnt="1"/>
      <dgm:spPr/>
      <dgm:t>
        <a:bodyPr/>
        <a:lstStyle/>
        <a:p>
          <a:endParaRPr lang="ru-RU"/>
        </a:p>
      </dgm:t>
    </dgm:pt>
    <dgm:pt modelId="{239EA64B-3F8C-4634-B1B2-5A5342876BFC}" type="pres">
      <dgm:prSet presAssocID="{DF24D728-7F79-477E-9078-5D581E829135}" presName="extraNode" presStyleLbl="node1" presStyleIdx="0" presStyleCnt="1"/>
      <dgm:spPr/>
    </dgm:pt>
    <dgm:pt modelId="{3BC1DE97-2B34-48BE-A172-25ABB5A1C8E0}" type="pres">
      <dgm:prSet presAssocID="{DF24D728-7F79-477E-9078-5D581E829135}" presName="dstNode" presStyleLbl="node1" presStyleIdx="0" presStyleCnt="1"/>
      <dgm:spPr/>
    </dgm:pt>
    <dgm:pt modelId="{AFBCFD7A-97B9-4FB8-AB4C-8A71AC1B1647}" type="pres">
      <dgm:prSet presAssocID="{0ED3C649-AD50-4245-9DBA-4F6A122EDC9F}" presName="text_1" presStyleLbl="node1" presStyleIdx="0" presStyleCnt="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3E1CCC7-BC59-47F4-8016-FAE8BDA5A982}" type="pres">
      <dgm:prSet presAssocID="{0ED3C649-AD50-4245-9DBA-4F6A122EDC9F}" presName="accent_1" presStyleCnt="0"/>
      <dgm:spPr/>
    </dgm:pt>
    <dgm:pt modelId="{92896C49-1D31-45FE-9C97-65D65C958C34}" type="pres">
      <dgm:prSet presAssocID="{0ED3C649-AD50-4245-9DBA-4F6A122EDC9F}" presName="accentRepeatNode" presStyleLbl="solidFgAcc1" presStyleIdx="0" presStyleCnt="1" custScaleX="85739" custScaleY="86096"/>
      <dgm:spPr/>
      <dgm:t>
        <a:bodyPr/>
        <a:lstStyle/>
        <a:p>
          <a:endParaRPr lang="ru-RU"/>
        </a:p>
      </dgm:t>
    </dgm:pt>
  </dgm:ptLst>
  <dgm:cxnLst>
    <dgm:cxn modelId="{BC41DE4C-26D8-4181-87E2-080DCD803919}" type="presOf" srcId="{0ED3C649-AD50-4245-9DBA-4F6A122EDC9F}" destId="{AFBCFD7A-97B9-4FB8-AB4C-8A71AC1B1647}" srcOrd="0" destOrd="0" presId="urn:microsoft.com/office/officeart/2008/layout/VerticalCurvedList"/>
    <dgm:cxn modelId="{D6A10CE1-02C7-456D-BD84-4102839AF740}" type="presOf" srcId="{8E8F6040-2278-48D2-813D-BB487DCF63E1}" destId="{25D60BDC-A5C0-4EE8-B533-9AF37285038D}" srcOrd="0" destOrd="0" presId="urn:microsoft.com/office/officeart/2008/layout/VerticalCurvedList"/>
    <dgm:cxn modelId="{8CB54FE5-A75D-41F8-B1FA-7397E3A3E331}" type="presOf" srcId="{DF24D728-7F79-477E-9078-5D581E829135}" destId="{DC1FEBCE-265B-4F2D-B22E-F0AC1887BBF2}" srcOrd="0" destOrd="0" presId="urn:microsoft.com/office/officeart/2008/layout/VerticalCurvedList"/>
    <dgm:cxn modelId="{C54522D8-B927-4FA6-BAB1-CA8EDA9269F0}" srcId="{DF24D728-7F79-477E-9078-5D581E829135}" destId="{0ED3C649-AD50-4245-9DBA-4F6A122EDC9F}" srcOrd="0" destOrd="0" parTransId="{76C508BF-A2D2-4B66-BA4C-453F09C39B68}" sibTransId="{8E8F6040-2278-48D2-813D-BB487DCF63E1}"/>
    <dgm:cxn modelId="{F239AA42-1219-4965-9E34-092D07422B5D}" type="presParOf" srcId="{DC1FEBCE-265B-4F2D-B22E-F0AC1887BBF2}" destId="{6B09C462-BAC1-4638-99AB-EF922B0062C0}" srcOrd="0" destOrd="0" presId="urn:microsoft.com/office/officeart/2008/layout/VerticalCurvedList"/>
    <dgm:cxn modelId="{8B00792B-8014-4B4D-82A2-22E9D4301001}" type="presParOf" srcId="{6B09C462-BAC1-4638-99AB-EF922B0062C0}" destId="{FC6372D8-88F4-482B-8ADA-53850592C362}" srcOrd="0" destOrd="0" presId="urn:microsoft.com/office/officeart/2008/layout/VerticalCurvedList"/>
    <dgm:cxn modelId="{631C8B8F-ECD4-47B0-BAD0-FCDB0F6B1FF2}" type="presParOf" srcId="{FC6372D8-88F4-482B-8ADA-53850592C362}" destId="{B29B92EC-E4AF-4FD5-8CA0-03F5F160A2ED}" srcOrd="0" destOrd="0" presId="urn:microsoft.com/office/officeart/2008/layout/VerticalCurvedList"/>
    <dgm:cxn modelId="{65D46CC8-6BCB-459A-B81A-B569B05EBB09}" type="presParOf" srcId="{FC6372D8-88F4-482B-8ADA-53850592C362}" destId="{25D60BDC-A5C0-4EE8-B533-9AF37285038D}" srcOrd="1" destOrd="0" presId="urn:microsoft.com/office/officeart/2008/layout/VerticalCurvedList"/>
    <dgm:cxn modelId="{4197D420-7BB1-415C-BF1F-F8B843085ED3}" type="presParOf" srcId="{FC6372D8-88F4-482B-8ADA-53850592C362}" destId="{239EA64B-3F8C-4634-B1B2-5A5342876BFC}" srcOrd="2" destOrd="0" presId="urn:microsoft.com/office/officeart/2008/layout/VerticalCurvedList"/>
    <dgm:cxn modelId="{C3A65E48-57EB-4A88-93C4-8A7C4912524D}" type="presParOf" srcId="{FC6372D8-88F4-482B-8ADA-53850592C362}" destId="{3BC1DE97-2B34-48BE-A172-25ABB5A1C8E0}" srcOrd="3" destOrd="0" presId="urn:microsoft.com/office/officeart/2008/layout/VerticalCurvedList"/>
    <dgm:cxn modelId="{38B40A08-9F68-4833-BF79-6A70869EF2D8}" type="presParOf" srcId="{6B09C462-BAC1-4638-99AB-EF922B0062C0}" destId="{AFBCFD7A-97B9-4FB8-AB4C-8A71AC1B1647}" srcOrd="1" destOrd="0" presId="urn:microsoft.com/office/officeart/2008/layout/VerticalCurvedList"/>
    <dgm:cxn modelId="{3E6E0A6F-428E-4756-94FF-5485DF7DE37E}" type="presParOf" srcId="{6B09C462-BAC1-4638-99AB-EF922B0062C0}" destId="{13E1CCC7-BC59-47F4-8016-FAE8BDA5A982}" srcOrd="2" destOrd="0" presId="urn:microsoft.com/office/officeart/2008/layout/VerticalCurvedList"/>
    <dgm:cxn modelId="{AAB45671-1A55-4320-933E-8470C5AB4416}" type="presParOf" srcId="{13E1CCC7-BC59-47F4-8016-FAE8BDA5A982}" destId="{92896C49-1D31-45FE-9C97-65D65C958C34}" srcOrd="0" destOrd="0" presId="urn:microsoft.com/office/officeart/2008/layout/VerticalCurvedList"/>
  </dgm:cxnLst>
  <dgm:bg>
    <a:noFill/>
  </dgm:bg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F24D728-7F79-477E-9078-5D581E829135}" type="doc">
      <dgm:prSet loTypeId="urn:microsoft.com/office/officeart/2008/layout/VerticalCurvedList" loCatId="list" qsTypeId="urn:microsoft.com/office/officeart/2005/8/quickstyle/3d3" qsCatId="3D" csTypeId="urn:microsoft.com/office/officeart/2005/8/colors/accent1_2" csCatId="accent1" phldr="1"/>
      <dgm:spPr/>
    </dgm:pt>
    <dgm:pt modelId="{0ED3C649-AD50-4245-9DBA-4F6A122EDC9F}">
      <dgm:prSet phldrT="[Текст]" custT="1"/>
      <dgm:spPr>
        <a:solidFill>
          <a:schemeClr val="bg1">
            <a:lumMod val="85000"/>
          </a:schemeClr>
        </a:solidFill>
      </dgm:spPr>
      <dgm:t>
        <a:bodyPr/>
        <a:lstStyle/>
        <a:p>
          <a:r>
            <a:rPr lang="ru-RU" sz="1800" b="1" dirty="0" smtClean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1. Проведение мастер-классов ведущими архитекторами</a:t>
          </a:r>
          <a:endParaRPr lang="ru-RU" sz="1800" dirty="0">
            <a:solidFill>
              <a:schemeClr val="tx2">
                <a:lumMod val="75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6C508BF-A2D2-4B66-BA4C-453F09C39B68}" type="parTrans" cxnId="{C54522D8-B927-4FA6-BAB1-CA8EDA9269F0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E8F6040-2278-48D2-813D-BB487DCF63E1}" type="sibTrans" cxnId="{C54522D8-B927-4FA6-BAB1-CA8EDA9269F0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C1FEBCE-265B-4F2D-B22E-F0AC1887BBF2}" type="pres">
      <dgm:prSet presAssocID="{DF24D728-7F79-477E-9078-5D581E829135}" presName="Name0" presStyleCnt="0">
        <dgm:presLayoutVars>
          <dgm:chMax val="7"/>
          <dgm:chPref val="7"/>
          <dgm:dir/>
        </dgm:presLayoutVars>
      </dgm:prSet>
      <dgm:spPr/>
    </dgm:pt>
    <dgm:pt modelId="{6B09C462-BAC1-4638-99AB-EF922B0062C0}" type="pres">
      <dgm:prSet presAssocID="{DF24D728-7F79-477E-9078-5D581E829135}" presName="Name1" presStyleCnt="0"/>
      <dgm:spPr/>
    </dgm:pt>
    <dgm:pt modelId="{FC6372D8-88F4-482B-8ADA-53850592C362}" type="pres">
      <dgm:prSet presAssocID="{DF24D728-7F79-477E-9078-5D581E829135}" presName="cycle" presStyleCnt="0"/>
      <dgm:spPr/>
    </dgm:pt>
    <dgm:pt modelId="{B29B92EC-E4AF-4FD5-8CA0-03F5F160A2ED}" type="pres">
      <dgm:prSet presAssocID="{DF24D728-7F79-477E-9078-5D581E829135}" presName="srcNode" presStyleLbl="node1" presStyleIdx="0" presStyleCnt="1"/>
      <dgm:spPr/>
    </dgm:pt>
    <dgm:pt modelId="{25D60BDC-A5C0-4EE8-B533-9AF37285038D}" type="pres">
      <dgm:prSet presAssocID="{DF24D728-7F79-477E-9078-5D581E829135}" presName="conn" presStyleLbl="parChTrans1D2" presStyleIdx="0" presStyleCnt="1"/>
      <dgm:spPr/>
      <dgm:t>
        <a:bodyPr/>
        <a:lstStyle/>
        <a:p>
          <a:endParaRPr lang="ru-RU"/>
        </a:p>
      </dgm:t>
    </dgm:pt>
    <dgm:pt modelId="{239EA64B-3F8C-4634-B1B2-5A5342876BFC}" type="pres">
      <dgm:prSet presAssocID="{DF24D728-7F79-477E-9078-5D581E829135}" presName="extraNode" presStyleLbl="node1" presStyleIdx="0" presStyleCnt="1"/>
      <dgm:spPr/>
    </dgm:pt>
    <dgm:pt modelId="{3BC1DE97-2B34-48BE-A172-25ABB5A1C8E0}" type="pres">
      <dgm:prSet presAssocID="{DF24D728-7F79-477E-9078-5D581E829135}" presName="dstNode" presStyleLbl="node1" presStyleIdx="0" presStyleCnt="1"/>
      <dgm:spPr/>
    </dgm:pt>
    <dgm:pt modelId="{AFBCFD7A-97B9-4FB8-AB4C-8A71AC1B1647}" type="pres">
      <dgm:prSet presAssocID="{0ED3C649-AD50-4245-9DBA-4F6A122EDC9F}" presName="text_1" presStyleLbl="node1" presStyleIdx="0" presStyleCnt="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3E1CCC7-BC59-47F4-8016-FAE8BDA5A982}" type="pres">
      <dgm:prSet presAssocID="{0ED3C649-AD50-4245-9DBA-4F6A122EDC9F}" presName="accent_1" presStyleCnt="0"/>
      <dgm:spPr/>
    </dgm:pt>
    <dgm:pt modelId="{92896C49-1D31-45FE-9C97-65D65C958C34}" type="pres">
      <dgm:prSet presAssocID="{0ED3C649-AD50-4245-9DBA-4F6A122EDC9F}" presName="accentRepeatNode" presStyleLbl="solidFgAcc1" presStyleIdx="0" presStyleCnt="1" custScaleX="85739" custScaleY="86096"/>
      <dgm:spPr/>
      <dgm:t>
        <a:bodyPr/>
        <a:lstStyle/>
        <a:p>
          <a:endParaRPr lang="ru-RU"/>
        </a:p>
      </dgm:t>
    </dgm:pt>
  </dgm:ptLst>
  <dgm:cxnLst>
    <dgm:cxn modelId="{ED9F275F-6ECB-4325-9EB1-F018F5AD1D6B}" type="presOf" srcId="{8E8F6040-2278-48D2-813D-BB487DCF63E1}" destId="{25D60BDC-A5C0-4EE8-B533-9AF37285038D}" srcOrd="0" destOrd="0" presId="urn:microsoft.com/office/officeart/2008/layout/VerticalCurvedList"/>
    <dgm:cxn modelId="{19266C24-9726-495B-88B8-D3B6CDDC901A}" type="presOf" srcId="{0ED3C649-AD50-4245-9DBA-4F6A122EDC9F}" destId="{AFBCFD7A-97B9-4FB8-AB4C-8A71AC1B1647}" srcOrd="0" destOrd="0" presId="urn:microsoft.com/office/officeart/2008/layout/VerticalCurvedList"/>
    <dgm:cxn modelId="{A2EAEA84-719D-4B6D-A244-4F89D0294E07}" type="presOf" srcId="{DF24D728-7F79-477E-9078-5D581E829135}" destId="{DC1FEBCE-265B-4F2D-B22E-F0AC1887BBF2}" srcOrd="0" destOrd="0" presId="urn:microsoft.com/office/officeart/2008/layout/VerticalCurvedList"/>
    <dgm:cxn modelId="{C54522D8-B927-4FA6-BAB1-CA8EDA9269F0}" srcId="{DF24D728-7F79-477E-9078-5D581E829135}" destId="{0ED3C649-AD50-4245-9DBA-4F6A122EDC9F}" srcOrd="0" destOrd="0" parTransId="{76C508BF-A2D2-4B66-BA4C-453F09C39B68}" sibTransId="{8E8F6040-2278-48D2-813D-BB487DCF63E1}"/>
    <dgm:cxn modelId="{031393C2-4EFD-431B-B703-46FD378DF3EA}" type="presParOf" srcId="{DC1FEBCE-265B-4F2D-B22E-F0AC1887BBF2}" destId="{6B09C462-BAC1-4638-99AB-EF922B0062C0}" srcOrd="0" destOrd="0" presId="urn:microsoft.com/office/officeart/2008/layout/VerticalCurvedList"/>
    <dgm:cxn modelId="{66C7D4EC-CB6D-48AB-9AD4-590EDEEDF2FB}" type="presParOf" srcId="{6B09C462-BAC1-4638-99AB-EF922B0062C0}" destId="{FC6372D8-88F4-482B-8ADA-53850592C362}" srcOrd="0" destOrd="0" presId="urn:microsoft.com/office/officeart/2008/layout/VerticalCurvedList"/>
    <dgm:cxn modelId="{1760ED72-015E-417D-9887-2871FA4E9E6A}" type="presParOf" srcId="{FC6372D8-88F4-482B-8ADA-53850592C362}" destId="{B29B92EC-E4AF-4FD5-8CA0-03F5F160A2ED}" srcOrd="0" destOrd="0" presId="urn:microsoft.com/office/officeart/2008/layout/VerticalCurvedList"/>
    <dgm:cxn modelId="{64F5323A-DC44-4A2A-94B1-2C226C216823}" type="presParOf" srcId="{FC6372D8-88F4-482B-8ADA-53850592C362}" destId="{25D60BDC-A5C0-4EE8-B533-9AF37285038D}" srcOrd="1" destOrd="0" presId="urn:microsoft.com/office/officeart/2008/layout/VerticalCurvedList"/>
    <dgm:cxn modelId="{2EF9E5B3-44A3-45BD-88E6-85430F1E1CF8}" type="presParOf" srcId="{FC6372D8-88F4-482B-8ADA-53850592C362}" destId="{239EA64B-3F8C-4634-B1B2-5A5342876BFC}" srcOrd="2" destOrd="0" presId="urn:microsoft.com/office/officeart/2008/layout/VerticalCurvedList"/>
    <dgm:cxn modelId="{A0B77A6E-B2BE-4A5C-9309-4F5E83BB09F0}" type="presParOf" srcId="{FC6372D8-88F4-482B-8ADA-53850592C362}" destId="{3BC1DE97-2B34-48BE-A172-25ABB5A1C8E0}" srcOrd="3" destOrd="0" presId="urn:microsoft.com/office/officeart/2008/layout/VerticalCurvedList"/>
    <dgm:cxn modelId="{ACE2E16E-5F35-40EE-93E3-21DD2983E653}" type="presParOf" srcId="{6B09C462-BAC1-4638-99AB-EF922B0062C0}" destId="{AFBCFD7A-97B9-4FB8-AB4C-8A71AC1B1647}" srcOrd="1" destOrd="0" presId="urn:microsoft.com/office/officeart/2008/layout/VerticalCurvedList"/>
    <dgm:cxn modelId="{7DCA49E4-18A4-41BF-9882-68BDA42A6AF7}" type="presParOf" srcId="{6B09C462-BAC1-4638-99AB-EF922B0062C0}" destId="{13E1CCC7-BC59-47F4-8016-FAE8BDA5A982}" srcOrd="2" destOrd="0" presId="urn:microsoft.com/office/officeart/2008/layout/VerticalCurvedList"/>
    <dgm:cxn modelId="{349C3E71-01C0-4F9D-9058-9BE6B2FE122D}" type="presParOf" srcId="{13E1CCC7-BC59-47F4-8016-FAE8BDA5A982}" destId="{92896C49-1D31-45FE-9C97-65D65C958C34}" srcOrd="0" destOrd="0" presId="urn:microsoft.com/office/officeart/2008/layout/VerticalCurvedList"/>
  </dgm:cxnLst>
  <dgm:bg>
    <a:noFill/>
  </dgm:bg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F24D728-7F79-477E-9078-5D581E829135}" type="doc">
      <dgm:prSet loTypeId="urn:microsoft.com/office/officeart/2008/layout/VerticalCurvedList" loCatId="list" qsTypeId="urn:microsoft.com/office/officeart/2005/8/quickstyle/3d3" qsCatId="3D" csTypeId="urn:microsoft.com/office/officeart/2005/8/colors/accent1_2" csCatId="accent1" phldr="1"/>
      <dgm:spPr/>
    </dgm:pt>
    <dgm:pt modelId="{0ED3C649-AD50-4245-9DBA-4F6A122EDC9F}">
      <dgm:prSet phldrT="[Текст]" custT="1"/>
      <dgm:spPr>
        <a:solidFill>
          <a:schemeClr val="bg1">
            <a:lumMod val="85000"/>
          </a:schemeClr>
        </a:solidFill>
      </dgm:spPr>
      <dgm:t>
        <a:bodyPr/>
        <a:lstStyle/>
        <a:p>
          <a:r>
            <a:rPr lang="ru-RU" sz="1800" b="1" dirty="0" smtClean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2. Проведение авторами проектов экскурсий по реализованным объектам</a:t>
          </a:r>
          <a:endParaRPr lang="ru-RU" sz="1800" dirty="0">
            <a:solidFill>
              <a:schemeClr val="tx2">
                <a:lumMod val="75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6C508BF-A2D2-4B66-BA4C-453F09C39B68}" type="parTrans" cxnId="{C54522D8-B927-4FA6-BAB1-CA8EDA9269F0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E8F6040-2278-48D2-813D-BB487DCF63E1}" type="sibTrans" cxnId="{C54522D8-B927-4FA6-BAB1-CA8EDA9269F0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C1FEBCE-265B-4F2D-B22E-F0AC1887BBF2}" type="pres">
      <dgm:prSet presAssocID="{DF24D728-7F79-477E-9078-5D581E829135}" presName="Name0" presStyleCnt="0">
        <dgm:presLayoutVars>
          <dgm:chMax val="7"/>
          <dgm:chPref val="7"/>
          <dgm:dir/>
        </dgm:presLayoutVars>
      </dgm:prSet>
      <dgm:spPr/>
    </dgm:pt>
    <dgm:pt modelId="{6B09C462-BAC1-4638-99AB-EF922B0062C0}" type="pres">
      <dgm:prSet presAssocID="{DF24D728-7F79-477E-9078-5D581E829135}" presName="Name1" presStyleCnt="0"/>
      <dgm:spPr/>
    </dgm:pt>
    <dgm:pt modelId="{FC6372D8-88F4-482B-8ADA-53850592C362}" type="pres">
      <dgm:prSet presAssocID="{DF24D728-7F79-477E-9078-5D581E829135}" presName="cycle" presStyleCnt="0"/>
      <dgm:spPr/>
    </dgm:pt>
    <dgm:pt modelId="{B29B92EC-E4AF-4FD5-8CA0-03F5F160A2ED}" type="pres">
      <dgm:prSet presAssocID="{DF24D728-7F79-477E-9078-5D581E829135}" presName="srcNode" presStyleLbl="node1" presStyleIdx="0" presStyleCnt="1"/>
      <dgm:spPr/>
    </dgm:pt>
    <dgm:pt modelId="{25D60BDC-A5C0-4EE8-B533-9AF37285038D}" type="pres">
      <dgm:prSet presAssocID="{DF24D728-7F79-477E-9078-5D581E829135}" presName="conn" presStyleLbl="parChTrans1D2" presStyleIdx="0" presStyleCnt="1"/>
      <dgm:spPr/>
      <dgm:t>
        <a:bodyPr/>
        <a:lstStyle/>
        <a:p>
          <a:endParaRPr lang="ru-RU"/>
        </a:p>
      </dgm:t>
    </dgm:pt>
    <dgm:pt modelId="{239EA64B-3F8C-4634-B1B2-5A5342876BFC}" type="pres">
      <dgm:prSet presAssocID="{DF24D728-7F79-477E-9078-5D581E829135}" presName="extraNode" presStyleLbl="node1" presStyleIdx="0" presStyleCnt="1"/>
      <dgm:spPr/>
    </dgm:pt>
    <dgm:pt modelId="{3BC1DE97-2B34-48BE-A172-25ABB5A1C8E0}" type="pres">
      <dgm:prSet presAssocID="{DF24D728-7F79-477E-9078-5D581E829135}" presName="dstNode" presStyleLbl="node1" presStyleIdx="0" presStyleCnt="1"/>
      <dgm:spPr/>
    </dgm:pt>
    <dgm:pt modelId="{AFBCFD7A-97B9-4FB8-AB4C-8A71AC1B1647}" type="pres">
      <dgm:prSet presAssocID="{0ED3C649-AD50-4245-9DBA-4F6A122EDC9F}" presName="text_1" presStyleLbl="node1" presStyleIdx="0" presStyleCnt="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3E1CCC7-BC59-47F4-8016-FAE8BDA5A982}" type="pres">
      <dgm:prSet presAssocID="{0ED3C649-AD50-4245-9DBA-4F6A122EDC9F}" presName="accent_1" presStyleCnt="0"/>
      <dgm:spPr/>
    </dgm:pt>
    <dgm:pt modelId="{92896C49-1D31-45FE-9C97-65D65C958C34}" type="pres">
      <dgm:prSet presAssocID="{0ED3C649-AD50-4245-9DBA-4F6A122EDC9F}" presName="accentRepeatNode" presStyleLbl="solidFgAcc1" presStyleIdx="0" presStyleCnt="1" custScaleX="85739" custScaleY="86096"/>
      <dgm:spPr/>
      <dgm:t>
        <a:bodyPr/>
        <a:lstStyle/>
        <a:p>
          <a:endParaRPr lang="ru-RU"/>
        </a:p>
      </dgm:t>
    </dgm:pt>
  </dgm:ptLst>
  <dgm:cxnLst>
    <dgm:cxn modelId="{87D89A55-CA83-481B-92FF-2B77626B3DF7}" type="presOf" srcId="{8E8F6040-2278-48D2-813D-BB487DCF63E1}" destId="{25D60BDC-A5C0-4EE8-B533-9AF37285038D}" srcOrd="0" destOrd="0" presId="urn:microsoft.com/office/officeart/2008/layout/VerticalCurvedList"/>
    <dgm:cxn modelId="{07D938DD-5CEF-4812-A8DD-26CAB959D564}" type="presOf" srcId="{0ED3C649-AD50-4245-9DBA-4F6A122EDC9F}" destId="{AFBCFD7A-97B9-4FB8-AB4C-8A71AC1B1647}" srcOrd="0" destOrd="0" presId="urn:microsoft.com/office/officeart/2008/layout/VerticalCurvedList"/>
    <dgm:cxn modelId="{D640F7C2-55D7-4B96-9847-600EC07E61AE}" type="presOf" srcId="{DF24D728-7F79-477E-9078-5D581E829135}" destId="{DC1FEBCE-265B-4F2D-B22E-F0AC1887BBF2}" srcOrd="0" destOrd="0" presId="urn:microsoft.com/office/officeart/2008/layout/VerticalCurvedList"/>
    <dgm:cxn modelId="{C54522D8-B927-4FA6-BAB1-CA8EDA9269F0}" srcId="{DF24D728-7F79-477E-9078-5D581E829135}" destId="{0ED3C649-AD50-4245-9DBA-4F6A122EDC9F}" srcOrd="0" destOrd="0" parTransId="{76C508BF-A2D2-4B66-BA4C-453F09C39B68}" sibTransId="{8E8F6040-2278-48D2-813D-BB487DCF63E1}"/>
    <dgm:cxn modelId="{A2D76B57-BA81-4C4D-BB7E-C5357FDE0E6E}" type="presParOf" srcId="{DC1FEBCE-265B-4F2D-B22E-F0AC1887BBF2}" destId="{6B09C462-BAC1-4638-99AB-EF922B0062C0}" srcOrd="0" destOrd="0" presId="urn:microsoft.com/office/officeart/2008/layout/VerticalCurvedList"/>
    <dgm:cxn modelId="{F4677819-5578-424F-A3A7-9998B0EC6AA2}" type="presParOf" srcId="{6B09C462-BAC1-4638-99AB-EF922B0062C0}" destId="{FC6372D8-88F4-482B-8ADA-53850592C362}" srcOrd="0" destOrd="0" presId="urn:microsoft.com/office/officeart/2008/layout/VerticalCurvedList"/>
    <dgm:cxn modelId="{1889758D-F80A-43E6-ACF8-7866BE3A0BEA}" type="presParOf" srcId="{FC6372D8-88F4-482B-8ADA-53850592C362}" destId="{B29B92EC-E4AF-4FD5-8CA0-03F5F160A2ED}" srcOrd="0" destOrd="0" presId="urn:microsoft.com/office/officeart/2008/layout/VerticalCurvedList"/>
    <dgm:cxn modelId="{DF90ED3A-E82F-43BB-8E53-0C2C202E5E54}" type="presParOf" srcId="{FC6372D8-88F4-482B-8ADA-53850592C362}" destId="{25D60BDC-A5C0-4EE8-B533-9AF37285038D}" srcOrd="1" destOrd="0" presId="urn:microsoft.com/office/officeart/2008/layout/VerticalCurvedList"/>
    <dgm:cxn modelId="{A641AD10-BA6E-40EB-BAED-3EB702AB29D9}" type="presParOf" srcId="{FC6372D8-88F4-482B-8ADA-53850592C362}" destId="{239EA64B-3F8C-4634-B1B2-5A5342876BFC}" srcOrd="2" destOrd="0" presId="urn:microsoft.com/office/officeart/2008/layout/VerticalCurvedList"/>
    <dgm:cxn modelId="{E42DC1A0-711E-457E-A39D-81A65AC8D2A2}" type="presParOf" srcId="{FC6372D8-88F4-482B-8ADA-53850592C362}" destId="{3BC1DE97-2B34-48BE-A172-25ABB5A1C8E0}" srcOrd="3" destOrd="0" presId="urn:microsoft.com/office/officeart/2008/layout/VerticalCurvedList"/>
    <dgm:cxn modelId="{7379AC3D-BC2B-464E-8E21-224E3C155868}" type="presParOf" srcId="{6B09C462-BAC1-4638-99AB-EF922B0062C0}" destId="{AFBCFD7A-97B9-4FB8-AB4C-8A71AC1B1647}" srcOrd="1" destOrd="0" presId="urn:microsoft.com/office/officeart/2008/layout/VerticalCurvedList"/>
    <dgm:cxn modelId="{0EA160C2-BF2B-4548-B66E-5A53F9B61A7B}" type="presParOf" srcId="{6B09C462-BAC1-4638-99AB-EF922B0062C0}" destId="{13E1CCC7-BC59-47F4-8016-FAE8BDA5A982}" srcOrd="2" destOrd="0" presId="urn:microsoft.com/office/officeart/2008/layout/VerticalCurvedList"/>
    <dgm:cxn modelId="{782C6226-9695-43BD-B17C-8AD39C8D49C1}" type="presParOf" srcId="{13E1CCC7-BC59-47F4-8016-FAE8BDA5A982}" destId="{92896C49-1D31-45FE-9C97-65D65C958C34}" srcOrd="0" destOrd="0" presId="urn:microsoft.com/office/officeart/2008/layout/VerticalCurvedList"/>
  </dgm:cxnLst>
  <dgm:bg>
    <a:noFill/>
  </dgm:bg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DF24D728-7F79-477E-9078-5D581E829135}" type="doc">
      <dgm:prSet loTypeId="urn:microsoft.com/office/officeart/2008/layout/VerticalCurvedList" loCatId="list" qsTypeId="urn:microsoft.com/office/officeart/2005/8/quickstyle/3d3" qsCatId="3D" csTypeId="urn:microsoft.com/office/officeart/2005/8/colors/accent1_2" csCatId="accent1" phldr="1"/>
      <dgm:spPr/>
    </dgm:pt>
    <dgm:pt modelId="{0ED3C649-AD50-4245-9DBA-4F6A122EDC9F}">
      <dgm:prSet phldrT="[Текст]" custT="1"/>
      <dgm:spPr>
        <a:solidFill>
          <a:schemeClr val="bg1">
            <a:lumMod val="85000"/>
          </a:schemeClr>
        </a:solidFill>
      </dgm:spPr>
      <dgm:t>
        <a:bodyPr/>
        <a:lstStyle/>
        <a:p>
          <a:r>
            <a:rPr lang="ru-RU" sz="1800" b="1" dirty="0" smtClean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   3.Формирование базы данных архитектурно-проектных организаций</a:t>
          </a:r>
          <a:endParaRPr lang="ru-RU" sz="1800" dirty="0">
            <a:solidFill>
              <a:schemeClr val="tx2">
                <a:lumMod val="75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6C508BF-A2D2-4B66-BA4C-453F09C39B68}" type="parTrans" cxnId="{C54522D8-B927-4FA6-BAB1-CA8EDA9269F0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E8F6040-2278-48D2-813D-BB487DCF63E1}" type="sibTrans" cxnId="{C54522D8-B927-4FA6-BAB1-CA8EDA9269F0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C1FEBCE-265B-4F2D-B22E-F0AC1887BBF2}" type="pres">
      <dgm:prSet presAssocID="{DF24D728-7F79-477E-9078-5D581E829135}" presName="Name0" presStyleCnt="0">
        <dgm:presLayoutVars>
          <dgm:chMax val="7"/>
          <dgm:chPref val="7"/>
          <dgm:dir/>
        </dgm:presLayoutVars>
      </dgm:prSet>
      <dgm:spPr/>
    </dgm:pt>
    <dgm:pt modelId="{6B09C462-BAC1-4638-99AB-EF922B0062C0}" type="pres">
      <dgm:prSet presAssocID="{DF24D728-7F79-477E-9078-5D581E829135}" presName="Name1" presStyleCnt="0"/>
      <dgm:spPr/>
    </dgm:pt>
    <dgm:pt modelId="{FC6372D8-88F4-482B-8ADA-53850592C362}" type="pres">
      <dgm:prSet presAssocID="{DF24D728-7F79-477E-9078-5D581E829135}" presName="cycle" presStyleCnt="0"/>
      <dgm:spPr/>
    </dgm:pt>
    <dgm:pt modelId="{B29B92EC-E4AF-4FD5-8CA0-03F5F160A2ED}" type="pres">
      <dgm:prSet presAssocID="{DF24D728-7F79-477E-9078-5D581E829135}" presName="srcNode" presStyleLbl="node1" presStyleIdx="0" presStyleCnt="1"/>
      <dgm:spPr/>
    </dgm:pt>
    <dgm:pt modelId="{25D60BDC-A5C0-4EE8-B533-9AF37285038D}" type="pres">
      <dgm:prSet presAssocID="{DF24D728-7F79-477E-9078-5D581E829135}" presName="conn" presStyleLbl="parChTrans1D2" presStyleIdx="0" presStyleCnt="1"/>
      <dgm:spPr/>
      <dgm:t>
        <a:bodyPr/>
        <a:lstStyle/>
        <a:p>
          <a:endParaRPr lang="ru-RU"/>
        </a:p>
      </dgm:t>
    </dgm:pt>
    <dgm:pt modelId="{239EA64B-3F8C-4634-B1B2-5A5342876BFC}" type="pres">
      <dgm:prSet presAssocID="{DF24D728-7F79-477E-9078-5D581E829135}" presName="extraNode" presStyleLbl="node1" presStyleIdx="0" presStyleCnt="1"/>
      <dgm:spPr/>
    </dgm:pt>
    <dgm:pt modelId="{3BC1DE97-2B34-48BE-A172-25ABB5A1C8E0}" type="pres">
      <dgm:prSet presAssocID="{DF24D728-7F79-477E-9078-5D581E829135}" presName="dstNode" presStyleLbl="node1" presStyleIdx="0" presStyleCnt="1"/>
      <dgm:spPr/>
    </dgm:pt>
    <dgm:pt modelId="{AFBCFD7A-97B9-4FB8-AB4C-8A71AC1B1647}" type="pres">
      <dgm:prSet presAssocID="{0ED3C649-AD50-4245-9DBA-4F6A122EDC9F}" presName="text_1" presStyleLbl="node1" presStyleIdx="0" presStyleCnt="1" custScaleX="10333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3E1CCC7-BC59-47F4-8016-FAE8BDA5A982}" type="pres">
      <dgm:prSet presAssocID="{0ED3C649-AD50-4245-9DBA-4F6A122EDC9F}" presName="accent_1" presStyleCnt="0"/>
      <dgm:spPr/>
    </dgm:pt>
    <dgm:pt modelId="{92896C49-1D31-45FE-9C97-65D65C958C34}" type="pres">
      <dgm:prSet presAssocID="{0ED3C649-AD50-4245-9DBA-4F6A122EDC9F}" presName="accentRepeatNode" presStyleLbl="solidFgAcc1" presStyleIdx="0" presStyleCnt="1" custScaleX="85739" custScaleY="86096" custLinFactNeighborX="-2174" custLinFactNeighborY="-3575"/>
      <dgm:spPr/>
      <dgm:t>
        <a:bodyPr/>
        <a:lstStyle/>
        <a:p>
          <a:endParaRPr lang="ru-RU"/>
        </a:p>
      </dgm:t>
    </dgm:pt>
  </dgm:ptLst>
  <dgm:cxnLst>
    <dgm:cxn modelId="{C5644F74-F323-42CF-A64E-AC7014D1C773}" type="presOf" srcId="{0ED3C649-AD50-4245-9DBA-4F6A122EDC9F}" destId="{AFBCFD7A-97B9-4FB8-AB4C-8A71AC1B1647}" srcOrd="0" destOrd="0" presId="urn:microsoft.com/office/officeart/2008/layout/VerticalCurvedList"/>
    <dgm:cxn modelId="{98A62EDF-71D4-4E84-8BF3-A6F30667C07C}" type="presOf" srcId="{8E8F6040-2278-48D2-813D-BB487DCF63E1}" destId="{25D60BDC-A5C0-4EE8-B533-9AF37285038D}" srcOrd="0" destOrd="0" presId="urn:microsoft.com/office/officeart/2008/layout/VerticalCurvedList"/>
    <dgm:cxn modelId="{887FB7CE-B6ED-4DC9-8906-CC4A0DE50AB3}" type="presOf" srcId="{DF24D728-7F79-477E-9078-5D581E829135}" destId="{DC1FEBCE-265B-4F2D-B22E-F0AC1887BBF2}" srcOrd="0" destOrd="0" presId="urn:microsoft.com/office/officeart/2008/layout/VerticalCurvedList"/>
    <dgm:cxn modelId="{C54522D8-B927-4FA6-BAB1-CA8EDA9269F0}" srcId="{DF24D728-7F79-477E-9078-5D581E829135}" destId="{0ED3C649-AD50-4245-9DBA-4F6A122EDC9F}" srcOrd="0" destOrd="0" parTransId="{76C508BF-A2D2-4B66-BA4C-453F09C39B68}" sibTransId="{8E8F6040-2278-48D2-813D-BB487DCF63E1}"/>
    <dgm:cxn modelId="{1DFAC968-2EBF-4A05-B44F-3D80F715ADFB}" type="presParOf" srcId="{DC1FEBCE-265B-4F2D-B22E-F0AC1887BBF2}" destId="{6B09C462-BAC1-4638-99AB-EF922B0062C0}" srcOrd="0" destOrd="0" presId="urn:microsoft.com/office/officeart/2008/layout/VerticalCurvedList"/>
    <dgm:cxn modelId="{E4430A5F-5BC1-42A1-BE6B-52E40F93A2A2}" type="presParOf" srcId="{6B09C462-BAC1-4638-99AB-EF922B0062C0}" destId="{FC6372D8-88F4-482B-8ADA-53850592C362}" srcOrd="0" destOrd="0" presId="urn:microsoft.com/office/officeart/2008/layout/VerticalCurvedList"/>
    <dgm:cxn modelId="{B2119FEB-9CC1-45DB-8FBB-167A68AE5648}" type="presParOf" srcId="{FC6372D8-88F4-482B-8ADA-53850592C362}" destId="{B29B92EC-E4AF-4FD5-8CA0-03F5F160A2ED}" srcOrd="0" destOrd="0" presId="urn:microsoft.com/office/officeart/2008/layout/VerticalCurvedList"/>
    <dgm:cxn modelId="{B34A4676-D135-4841-988C-D10BAEA81050}" type="presParOf" srcId="{FC6372D8-88F4-482B-8ADA-53850592C362}" destId="{25D60BDC-A5C0-4EE8-B533-9AF37285038D}" srcOrd="1" destOrd="0" presId="urn:microsoft.com/office/officeart/2008/layout/VerticalCurvedList"/>
    <dgm:cxn modelId="{9A57281C-1920-4E30-8927-533EFFBDBE7C}" type="presParOf" srcId="{FC6372D8-88F4-482B-8ADA-53850592C362}" destId="{239EA64B-3F8C-4634-B1B2-5A5342876BFC}" srcOrd="2" destOrd="0" presId="urn:microsoft.com/office/officeart/2008/layout/VerticalCurvedList"/>
    <dgm:cxn modelId="{288D30BC-44D9-4DB3-ADA9-21BFB7FDC494}" type="presParOf" srcId="{FC6372D8-88F4-482B-8ADA-53850592C362}" destId="{3BC1DE97-2B34-48BE-A172-25ABB5A1C8E0}" srcOrd="3" destOrd="0" presId="urn:microsoft.com/office/officeart/2008/layout/VerticalCurvedList"/>
    <dgm:cxn modelId="{8CDB4509-0588-4FD2-B6C8-47CFF08852DF}" type="presParOf" srcId="{6B09C462-BAC1-4638-99AB-EF922B0062C0}" destId="{AFBCFD7A-97B9-4FB8-AB4C-8A71AC1B1647}" srcOrd="1" destOrd="0" presId="urn:microsoft.com/office/officeart/2008/layout/VerticalCurvedList"/>
    <dgm:cxn modelId="{C02A1EE4-DCC1-4205-95ED-7DD7793CF7A4}" type="presParOf" srcId="{6B09C462-BAC1-4638-99AB-EF922B0062C0}" destId="{13E1CCC7-BC59-47F4-8016-FAE8BDA5A982}" srcOrd="2" destOrd="0" presId="urn:microsoft.com/office/officeart/2008/layout/VerticalCurvedList"/>
    <dgm:cxn modelId="{B4208C7D-A03F-4F5E-B8CF-3A91C1BCFCCF}" type="presParOf" srcId="{13E1CCC7-BC59-47F4-8016-FAE8BDA5A982}" destId="{92896C49-1D31-45FE-9C97-65D65C958C34}" srcOrd="0" destOrd="0" presId="urn:microsoft.com/office/officeart/2008/layout/VerticalCurvedList"/>
  </dgm:cxnLst>
  <dgm:bg>
    <a:noFill/>
  </dgm:bg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DF24D728-7F79-477E-9078-5D581E829135}" type="doc">
      <dgm:prSet loTypeId="urn:microsoft.com/office/officeart/2008/layout/VerticalCurvedList" loCatId="list" qsTypeId="urn:microsoft.com/office/officeart/2005/8/quickstyle/3d3" qsCatId="3D" csTypeId="urn:microsoft.com/office/officeart/2005/8/colors/accent1_2" csCatId="accent1" phldr="1"/>
      <dgm:spPr/>
    </dgm:pt>
    <dgm:pt modelId="{0ED3C649-AD50-4245-9DBA-4F6A122EDC9F}">
      <dgm:prSet phldrT="[Текст]" custT="1"/>
      <dgm:spPr>
        <a:solidFill>
          <a:schemeClr val="bg1">
            <a:lumMod val="85000"/>
          </a:schemeClr>
        </a:solidFill>
      </dgm:spPr>
      <dgm:t>
        <a:bodyPr/>
        <a:lstStyle/>
        <a:p>
          <a:r>
            <a:rPr lang="ru-RU" sz="1800" b="1" dirty="0" smtClean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4. «Рейтинг профессионального признания студента»</a:t>
          </a:r>
          <a:endParaRPr lang="ru-RU" sz="1800" dirty="0">
            <a:solidFill>
              <a:schemeClr val="tx2">
                <a:lumMod val="75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6C508BF-A2D2-4B66-BA4C-453F09C39B68}" type="parTrans" cxnId="{C54522D8-B927-4FA6-BAB1-CA8EDA9269F0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E8F6040-2278-48D2-813D-BB487DCF63E1}" type="sibTrans" cxnId="{C54522D8-B927-4FA6-BAB1-CA8EDA9269F0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C1FEBCE-265B-4F2D-B22E-F0AC1887BBF2}" type="pres">
      <dgm:prSet presAssocID="{DF24D728-7F79-477E-9078-5D581E829135}" presName="Name0" presStyleCnt="0">
        <dgm:presLayoutVars>
          <dgm:chMax val="7"/>
          <dgm:chPref val="7"/>
          <dgm:dir/>
        </dgm:presLayoutVars>
      </dgm:prSet>
      <dgm:spPr/>
    </dgm:pt>
    <dgm:pt modelId="{6B09C462-BAC1-4638-99AB-EF922B0062C0}" type="pres">
      <dgm:prSet presAssocID="{DF24D728-7F79-477E-9078-5D581E829135}" presName="Name1" presStyleCnt="0"/>
      <dgm:spPr/>
    </dgm:pt>
    <dgm:pt modelId="{FC6372D8-88F4-482B-8ADA-53850592C362}" type="pres">
      <dgm:prSet presAssocID="{DF24D728-7F79-477E-9078-5D581E829135}" presName="cycle" presStyleCnt="0"/>
      <dgm:spPr/>
    </dgm:pt>
    <dgm:pt modelId="{B29B92EC-E4AF-4FD5-8CA0-03F5F160A2ED}" type="pres">
      <dgm:prSet presAssocID="{DF24D728-7F79-477E-9078-5D581E829135}" presName="srcNode" presStyleLbl="node1" presStyleIdx="0" presStyleCnt="1"/>
      <dgm:spPr/>
    </dgm:pt>
    <dgm:pt modelId="{25D60BDC-A5C0-4EE8-B533-9AF37285038D}" type="pres">
      <dgm:prSet presAssocID="{DF24D728-7F79-477E-9078-5D581E829135}" presName="conn" presStyleLbl="parChTrans1D2" presStyleIdx="0" presStyleCnt="1"/>
      <dgm:spPr/>
      <dgm:t>
        <a:bodyPr/>
        <a:lstStyle/>
        <a:p>
          <a:endParaRPr lang="ru-RU"/>
        </a:p>
      </dgm:t>
    </dgm:pt>
    <dgm:pt modelId="{239EA64B-3F8C-4634-B1B2-5A5342876BFC}" type="pres">
      <dgm:prSet presAssocID="{DF24D728-7F79-477E-9078-5D581E829135}" presName="extraNode" presStyleLbl="node1" presStyleIdx="0" presStyleCnt="1"/>
      <dgm:spPr/>
    </dgm:pt>
    <dgm:pt modelId="{3BC1DE97-2B34-48BE-A172-25ABB5A1C8E0}" type="pres">
      <dgm:prSet presAssocID="{DF24D728-7F79-477E-9078-5D581E829135}" presName="dstNode" presStyleLbl="node1" presStyleIdx="0" presStyleCnt="1"/>
      <dgm:spPr/>
    </dgm:pt>
    <dgm:pt modelId="{AFBCFD7A-97B9-4FB8-AB4C-8A71AC1B1647}" type="pres">
      <dgm:prSet presAssocID="{0ED3C649-AD50-4245-9DBA-4F6A122EDC9F}" presName="text_1" presStyleLbl="node1" presStyleIdx="0" presStyleCnt="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3E1CCC7-BC59-47F4-8016-FAE8BDA5A982}" type="pres">
      <dgm:prSet presAssocID="{0ED3C649-AD50-4245-9DBA-4F6A122EDC9F}" presName="accent_1" presStyleCnt="0"/>
      <dgm:spPr/>
    </dgm:pt>
    <dgm:pt modelId="{92896C49-1D31-45FE-9C97-65D65C958C34}" type="pres">
      <dgm:prSet presAssocID="{0ED3C649-AD50-4245-9DBA-4F6A122EDC9F}" presName="accentRepeatNode" presStyleLbl="solidFgAcc1" presStyleIdx="0" presStyleCnt="1" custScaleX="85739" custScaleY="86096"/>
      <dgm:spPr/>
      <dgm:t>
        <a:bodyPr/>
        <a:lstStyle/>
        <a:p>
          <a:endParaRPr lang="ru-RU"/>
        </a:p>
      </dgm:t>
    </dgm:pt>
  </dgm:ptLst>
  <dgm:cxnLst>
    <dgm:cxn modelId="{47865B98-0317-4B71-92EB-0AE8F14D91C0}" type="presOf" srcId="{DF24D728-7F79-477E-9078-5D581E829135}" destId="{DC1FEBCE-265B-4F2D-B22E-F0AC1887BBF2}" srcOrd="0" destOrd="0" presId="urn:microsoft.com/office/officeart/2008/layout/VerticalCurvedList"/>
    <dgm:cxn modelId="{F86DD071-136A-405D-A6E9-4DABBAE510D5}" type="presOf" srcId="{8E8F6040-2278-48D2-813D-BB487DCF63E1}" destId="{25D60BDC-A5C0-4EE8-B533-9AF37285038D}" srcOrd="0" destOrd="0" presId="urn:microsoft.com/office/officeart/2008/layout/VerticalCurvedList"/>
    <dgm:cxn modelId="{C54522D8-B927-4FA6-BAB1-CA8EDA9269F0}" srcId="{DF24D728-7F79-477E-9078-5D581E829135}" destId="{0ED3C649-AD50-4245-9DBA-4F6A122EDC9F}" srcOrd="0" destOrd="0" parTransId="{76C508BF-A2D2-4B66-BA4C-453F09C39B68}" sibTransId="{8E8F6040-2278-48D2-813D-BB487DCF63E1}"/>
    <dgm:cxn modelId="{2C836DD8-4D6F-4F45-BD48-A282B515BC68}" type="presOf" srcId="{0ED3C649-AD50-4245-9DBA-4F6A122EDC9F}" destId="{AFBCFD7A-97B9-4FB8-AB4C-8A71AC1B1647}" srcOrd="0" destOrd="0" presId="urn:microsoft.com/office/officeart/2008/layout/VerticalCurvedList"/>
    <dgm:cxn modelId="{62A92020-2B1E-47C8-B741-F038B5F715FF}" type="presParOf" srcId="{DC1FEBCE-265B-4F2D-B22E-F0AC1887BBF2}" destId="{6B09C462-BAC1-4638-99AB-EF922B0062C0}" srcOrd="0" destOrd="0" presId="urn:microsoft.com/office/officeart/2008/layout/VerticalCurvedList"/>
    <dgm:cxn modelId="{ABE060E7-8092-4D92-85D4-323F10DFD825}" type="presParOf" srcId="{6B09C462-BAC1-4638-99AB-EF922B0062C0}" destId="{FC6372D8-88F4-482B-8ADA-53850592C362}" srcOrd="0" destOrd="0" presId="urn:microsoft.com/office/officeart/2008/layout/VerticalCurvedList"/>
    <dgm:cxn modelId="{46938103-4B8D-4E9E-B1D5-19308359C218}" type="presParOf" srcId="{FC6372D8-88F4-482B-8ADA-53850592C362}" destId="{B29B92EC-E4AF-4FD5-8CA0-03F5F160A2ED}" srcOrd="0" destOrd="0" presId="urn:microsoft.com/office/officeart/2008/layout/VerticalCurvedList"/>
    <dgm:cxn modelId="{B7B4A1A7-8D87-43E6-A698-0C95E0C16C90}" type="presParOf" srcId="{FC6372D8-88F4-482B-8ADA-53850592C362}" destId="{25D60BDC-A5C0-4EE8-B533-9AF37285038D}" srcOrd="1" destOrd="0" presId="urn:microsoft.com/office/officeart/2008/layout/VerticalCurvedList"/>
    <dgm:cxn modelId="{1B80E138-C7C3-4D6A-9DFD-7F6F7CC9262E}" type="presParOf" srcId="{FC6372D8-88F4-482B-8ADA-53850592C362}" destId="{239EA64B-3F8C-4634-B1B2-5A5342876BFC}" srcOrd="2" destOrd="0" presId="urn:microsoft.com/office/officeart/2008/layout/VerticalCurvedList"/>
    <dgm:cxn modelId="{1F6B69A8-FFB8-4E9C-A9FA-2E803DDA62C2}" type="presParOf" srcId="{FC6372D8-88F4-482B-8ADA-53850592C362}" destId="{3BC1DE97-2B34-48BE-A172-25ABB5A1C8E0}" srcOrd="3" destOrd="0" presId="urn:microsoft.com/office/officeart/2008/layout/VerticalCurvedList"/>
    <dgm:cxn modelId="{BD113D15-DD65-4C1F-BAB5-9A922DC4C6EF}" type="presParOf" srcId="{6B09C462-BAC1-4638-99AB-EF922B0062C0}" destId="{AFBCFD7A-97B9-4FB8-AB4C-8A71AC1B1647}" srcOrd="1" destOrd="0" presId="urn:microsoft.com/office/officeart/2008/layout/VerticalCurvedList"/>
    <dgm:cxn modelId="{8D1F24E5-89A9-4F6F-8512-473151CCEE48}" type="presParOf" srcId="{6B09C462-BAC1-4638-99AB-EF922B0062C0}" destId="{13E1CCC7-BC59-47F4-8016-FAE8BDA5A982}" srcOrd="2" destOrd="0" presId="urn:microsoft.com/office/officeart/2008/layout/VerticalCurvedList"/>
    <dgm:cxn modelId="{DB528E41-592B-498A-8FE4-8BBDA620B210}" type="presParOf" srcId="{13E1CCC7-BC59-47F4-8016-FAE8BDA5A982}" destId="{92896C49-1D31-45FE-9C97-65D65C958C34}" srcOrd="0" destOrd="0" presId="urn:microsoft.com/office/officeart/2008/layout/VerticalCurvedList"/>
  </dgm:cxnLst>
  <dgm:bg>
    <a:noFill/>
  </dgm:bg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DF24D728-7F79-477E-9078-5D581E829135}" type="doc">
      <dgm:prSet loTypeId="urn:microsoft.com/office/officeart/2008/layout/VerticalCurvedList" loCatId="list" qsTypeId="urn:microsoft.com/office/officeart/2005/8/quickstyle/3d3" qsCatId="3D" csTypeId="urn:microsoft.com/office/officeart/2005/8/colors/accent1_2" csCatId="accent1" phldr="1"/>
      <dgm:spPr/>
    </dgm:pt>
    <dgm:pt modelId="{0ED3C649-AD50-4245-9DBA-4F6A122EDC9F}">
      <dgm:prSet phldrT="[Текст]" custT="1"/>
      <dgm:spPr>
        <a:solidFill>
          <a:schemeClr val="bg1">
            <a:lumMod val="85000"/>
          </a:schemeClr>
        </a:solidFill>
      </dgm:spPr>
      <dgm:t>
        <a:bodyPr/>
        <a:lstStyle/>
        <a:p>
          <a:r>
            <a:rPr lang="ru-RU" sz="1800" b="1" dirty="0" smtClean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4. «Рейтинг профессионального признания студента»</a:t>
          </a:r>
          <a:endParaRPr lang="ru-RU" sz="1800" dirty="0">
            <a:solidFill>
              <a:schemeClr val="tx2">
                <a:lumMod val="75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6C508BF-A2D2-4B66-BA4C-453F09C39B68}" type="parTrans" cxnId="{C54522D8-B927-4FA6-BAB1-CA8EDA9269F0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E8F6040-2278-48D2-813D-BB487DCF63E1}" type="sibTrans" cxnId="{C54522D8-B927-4FA6-BAB1-CA8EDA9269F0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C1FEBCE-265B-4F2D-B22E-F0AC1887BBF2}" type="pres">
      <dgm:prSet presAssocID="{DF24D728-7F79-477E-9078-5D581E829135}" presName="Name0" presStyleCnt="0">
        <dgm:presLayoutVars>
          <dgm:chMax val="7"/>
          <dgm:chPref val="7"/>
          <dgm:dir/>
        </dgm:presLayoutVars>
      </dgm:prSet>
      <dgm:spPr/>
    </dgm:pt>
    <dgm:pt modelId="{6B09C462-BAC1-4638-99AB-EF922B0062C0}" type="pres">
      <dgm:prSet presAssocID="{DF24D728-7F79-477E-9078-5D581E829135}" presName="Name1" presStyleCnt="0"/>
      <dgm:spPr/>
    </dgm:pt>
    <dgm:pt modelId="{FC6372D8-88F4-482B-8ADA-53850592C362}" type="pres">
      <dgm:prSet presAssocID="{DF24D728-7F79-477E-9078-5D581E829135}" presName="cycle" presStyleCnt="0"/>
      <dgm:spPr/>
    </dgm:pt>
    <dgm:pt modelId="{B29B92EC-E4AF-4FD5-8CA0-03F5F160A2ED}" type="pres">
      <dgm:prSet presAssocID="{DF24D728-7F79-477E-9078-5D581E829135}" presName="srcNode" presStyleLbl="node1" presStyleIdx="0" presStyleCnt="1"/>
      <dgm:spPr/>
    </dgm:pt>
    <dgm:pt modelId="{25D60BDC-A5C0-4EE8-B533-9AF37285038D}" type="pres">
      <dgm:prSet presAssocID="{DF24D728-7F79-477E-9078-5D581E829135}" presName="conn" presStyleLbl="parChTrans1D2" presStyleIdx="0" presStyleCnt="1"/>
      <dgm:spPr/>
      <dgm:t>
        <a:bodyPr/>
        <a:lstStyle/>
        <a:p>
          <a:endParaRPr lang="ru-RU"/>
        </a:p>
      </dgm:t>
    </dgm:pt>
    <dgm:pt modelId="{239EA64B-3F8C-4634-B1B2-5A5342876BFC}" type="pres">
      <dgm:prSet presAssocID="{DF24D728-7F79-477E-9078-5D581E829135}" presName="extraNode" presStyleLbl="node1" presStyleIdx="0" presStyleCnt="1"/>
      <dgm:spPr/>
    </dgm:pt>
    <dgm:pt modelId="{3BC1DE97-2B34-48BE-A172-25ABB5A1C8E0}" type="pres">
      <dgm:prSet presAssocID="{DF24D728-7F79-477E-9078-5D581E829135}" presName="dstNode" presStyleLbl="node1" presStyleIdx="0" presStyleCnt="1"/>
      <dgm:spPr/>
    </dgm:pt>
    <dgm:pt modelId="{AFBCFD7A-97B9-4FB8-AB4C-8A71AC1B1647}" type="pres">
      <dgm:prSet presAssocID="{0ED3C649-AD50-4245-9DBA-4F6A122EDC9F}" presName="text_1" presStyleLbl="node1" presStyleIdx="0" presStyleCnt="1" custScaleX="10161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3E1CCC7-BC59-47F4-8016-FAE8BDA5A982}" type="pres">
      <dgm:prSet presAssocID="{0ED3C649-AD50-4245-9DBA-4F6A122EDC9F}" presName="accent_1" presStyleCnt="0"/>
      <dgm:spPr/>
    </dgm:pt>
    <dgm:pt modelId="{92896C49-1D31-45FE-9C97-65D65C958C34}" type="pres">
      <dgm:prSet presAssocID="{0ED3C649-AD50-4245-9DBA-4F6A122EDC9F}" presName="accentRepeatNode" presStyleLbl="solidFgAcc1" presStyleIdx="0" presStyleCnt="1" custScaleX="85739" custScaleY="86096"/>
      <dgm:spPr/>
      <dgm:t>
        <a:bodyPr/>
        <a:lstStyle/>
        <a:p>
          <a:endParaRPr lang="ru-RU"/>
        </a:p>
      </dgm:t>
    </dgm:pt>
  </dgm:ptLst>
  <dgm:cxnLst>
    <dgm:cxn modelId="{AAECC226-312B-4C6A-BDBA-D72685FBDC25}" type="presOf" srcId="{DF24D728-7F79-477E-9078-5D581E829135}" destId="{DC1FEBCE-265B-4F2D-B22E-F0AC1887BBF2}" srcOrd="0" destOrd="0" presId="urn:microsoft.com/office/officeart/2008/layout/VerticalCurvedList"/>
    <dgm:cxn modelId="{0F721FD7-A9A4-4673-8BE7-9A92790CD5D2}" type="presOf" srcId="{8E8F6040-2278-48D2-813D-BB487DCF63E1}" destId="{25D60BDC-A5C0-4EE8-B533-9AF37285038D}" srcOrd="0" destOrd="0" presId="urn:microsoft.com/office/officeart/2008/layout/VerticalCurvedList"/>
    <dgm:cxn modelId="{A7415DC3-3EDE-4834-A181-6994F9EAAA8F}" type="presOf" srcId="{0ED3C649-AD50-4245-9DBA-4F6A122EDC9F}" destId="{AFBCFD7A-97B9-4FB8-AB4C-8A71AC1B1647}" srcOrd="0" destOrd="0" presId="urn:microsoft.com/office/officeart/2008/layout/VerticalCurvedList"/>
    <dgm:cxn modelId="{C54522D8-B927-4FA6-BAB1-CA8EDA9269F0}" srcId="{DF24D728-7F79-477E-9078-5D581E829135}" destId="{0ED3C649-AD50-4245-9DBA-4F6A122EDC9F}" srcOrd="0" destOrd="0" parTransId="{76C508BF-A2D2-4B66-BA4C-453F09C39B68}" sibTransId="{8E8F6040-2278-48D2-813D-BB487DCF63E1}"/>
    <dgm:cxn modelId="{EDADCF6F-FA74-4870-ACC0-D5C3A1B07E5A}" type="presParOf" srcId="{DC1FEBCE-265B-4F2D-B22E-F0AC1887BBF2}" destId="{6B09C462-BAC1-4638-99AB-EF922B0062C0}" srcOrd="0" destOrd="0" presId="urn:microsoft.com/office/officeart/2008/layout/VerticalCurvedList"/>
    <dgm:cxn modelId="{CB7C5960-B0D1-417C-B0C3-76E351A61823}" type="presParOf" srcId="{6B09C462-BAC1-4638-99AB-EF922B0062C0}" destId="{FC6372D8-88F4-482B-8ADA-53850592C362}" srcOrd="0" destOrd="0" presId="urn:microsoft.com/office/officeart/2008/layout/VerticalCurvedList"/>
    <dgm:cxn modelId="{EC75A3E4-02BB-4075-8CFE-B5633E60504F}" type="presParOf" srcId="{FC6372D8-88F4-482B-8ADA-53850592C362}" destId="{B29B92EC-E4AF-4FD5-8CA0-03F5F160A2ED}" srcOrd="0" destOrd="0" presId="urn:microsoft.com/office/officeart/2008/layout/VerticalCurvedList"/>
    <dgm:cxn modelId="{80F34E2A-CB05-4CE9-8532-296BD9C744C5}" type="presParOf" srcId="{FC6372D8-88F4-482B-8ADA-53850592C362}" destId="{25D60BDC-A5C0-4EE8-B533-9AF37285038D}" srcOrd="1" destOrd="0" presId="urn:microsoft.com/office/officeart/2008/layout/VerticalCurvedList"/>
    <dgm:cxn modelId="{ED57D994-4A2B-4978-A533-B6530D2D3B76}" type="presParOf" srcId="{FC6372D8-88F4-482B-8ADA-53850592C362}" destId="{239EA64B-3F8C-4634-B1B2-5A5342876BFC}" srcOrd="2" destOrd="0" presId="urn:microsoft.com/office/officeart/2008/layout/VerticalCurvedList"/>
    <dgm:cxn modelId="{40A00132-52DE-48EA-889C-4E650FF687F1}" type="presParOf" srcId="{FC6372D8-88F4-482B-8ADA-53850592C362}" destId="{3BC1DE97-2B34-48BE-A172-25ABB5A1C8E0}" srcOrd="3" destOrd="0" presId="urn:microsoft.com/office/officeart/2008/layout/VerticalCurvedList"/>
    <dgm:cxn modelId="{8CD4852E-E839-4017-96D6-7EA073162424}" type="presParOf" srcId="{6B09C462-BAC1-4638-99AB-EF922B0062C0}" destId="{AFBCFD7A-97B9-4FB8-AB4C-8A71AC1B1647}" srcOrd="1" destOrd="0" presId="urn:microsoft.com/office/officeart/2008/layout/VerticalCurvedList"/>
    <dgm:cxn modelId="{B25CFA7F-D01B-4872-91D4-CC8B4ADA7FAA}" type="presParOf" srcId="{6B09C462-BAC1-4638-99AB-EF922B0062C0}" destId="{13E1CCC7-BC59-47F4-8016-FAE8BDA5A982}" srcOrd="2" destOrd="0" presId="urn:microsoft.com/office/officeart/2008/layout/VerticalCurvedList"/>
    <dgm:cxn modelId="{5D864237-8C02-4CD3-AAA6-3A7072AD1F4B}" type="presParOf" srcId="{13E1CCC7-BC59-47F4-8016-FAE8BDA5A982}" destId="{92896C49-1D31-45FE-9C97-65D65C958C34}" srcOrd="0" destOrd="0" presId="urn:microsoft.com/office/officeart/2008/layout/VerticalCurvedList"/>
  </dgm:cxnLst>
  <dgm:bg>
    <a:noFill/>
  </dgm:bg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DF24D728-7F79-477E-9078-5D581E829135}" type="doc">
      <dgm:prSet loTypeId="urn:microsoft.com/office/officeart/2008/layout/VerticalCurvedList" loCatId="list" qsTypeId="urn:microsoft.com/office/officeart/2005/8/quickstyle/3d3" qsCatId="3D" csTypeId="urn:microsoft.com/office/officeart/2005/8/colors/accent1_2" csCatId="accent1" phldr="1"/>
      <dgm:spPr/>
    </dgm:pt>
    <dgm:pt modelId="{0ED3C649-AD50-4245-9DBA-4F6A122EDC9F}">
      <dgm:prSet phldrT="[Текст]" custT="1"/>
      <dgm:spPr>
        <a:solidFill>
          <a:schemeClr val="bg1">
            <a:lumMod val="85000"/>
          </a:schemeClr>
        </a:solidFill>
      </dgm:spPr>
      <dgm:t>
        <a:bodyPr/>
        <a:lstStyle/>
        <a:p>
          <a:r>
            <a:rPr lang="ru-RU" sz="1800" b="1" dirty="0" smtClean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4. «Рейтинг профессионального признания студента»</a:t>
          </a:r>
          <a:endParaRPr lang="ru-RU" sz="1800" dirty="0">
            <a:solidFill>
              <a:schemeClr val="tx2">
                <a:lumMod val="75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6C508BF-A2D2-4B66-BA4C-453F09C39B68}" type="parTrans" cxnId="{C54522D8-B927-4FA6-BAB1-CA8EDA9269F0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E8F6040-2278-48D2-813D-BB487DCF63E1}" type="sibTrans" cxnId="{C54522D8-B927-4FA6-BAB1-CA8EDA9269F0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C1FEBCE-265B-4F2D-B22E-F0AC1887BBF2}" type="pres">
      <dgm:prSet presAssocID="{DF24D728-7F79-477E-9078-5D581E829135}" presName="Name0" presStyleCnt="0">
        <dgm:presLayoutVars>
          <dgm:chMax val="7"/>
          <dgm:chPref val="7"/>
          <dgm:dir/>
        </dgm:presLayoutVars>
      </dgm:prSet>
      <dgm:spPr/>
    </dgm:pt>
    <dgm:pt modelId="{6B09C462-BAC1-4638-99AB-EF922B0062C0}" type="pres">
      <dgm:prSet presAssocID="{DF24D728-7F79-477E-9078-5D581E829135}" presName="Name1" presStyleCnt="0"/>
      <dgm:spPr/>
    </dgm:pt>
    <dgm:pt modelId="{FC6372D8-88F4-482B-8ADA-53850592C362}" type="pres">
      <dgm:prSet presAssocID="{DF24D728-7F79-477E-9078-5D581E829135}" presName="cycle" presStyleCnt="0"/>
      <dgm:spPr/>
    </dgm:pt>
    <dgm:pt modelId="{B29B92EC-E4AF-4FD5-8CA0-03F5F160A2ED}" type="pres">
      <dgm:prSet presAssocID="{DF24D728-7F79-477E-9078-5D581E829135}" presName="srcNode" presStyleLbl="node1" presStyleIdx="0" presStyleCnt="1"/>
      <dgm:spPr/>
    </dgm:pt>
    <dgm:pt modelId="{25D60BDC-A5C0-4EE8-B533-9AF37285038D}" type="pres">
      <dgm:prSet presAssocID="{DF24D728-7F79-477E-9078-5D581E829135}" presName="conn" presStyleLbl="parChTrans1D2" presStyleIdx="0" presStyleCnt="1"/>
      <dgm:spPr/>
      <dgm:t>
        <a:bodyPr/>
        <a:lstStyle/>
        <a:p>
          <a:endParaRPr lang="ru-RU"/>
        </a:p>
      </dgm:t>
    </dgm:pt>
    <dgm:pt modelId="{239EA64B-3F8C-4634-B1B2-5A5342876BFC}" type="pres">
      <dgm:prSet presAssocID="{DF24D728-7F79-477E-9078-5D581E829135}" presName="extraNode" presStyleLbl="node1" presStyleIdx="0" presStyleCnt="1"/>
      <dgm:spPr/>
    </dgm:pt>
    <dgm:pt modelId="{3BC1DE97-2B34-48BE-A172-25ABB5A1C8E0}" type="pres">
      <dgm:prSet presAssocID="{DF24D728-7F79-477E-9078-5D581E829135}" presName="dstNode" presStyleLbl="node1" presStyleIdx="0" presStyleCnt="1"/>
      <dgm:spPr/>
    </dgm:pt>
    <dgm:pt modelId="{AFBCFD7A-97B9-4FB8-AB4C-8A71AC1B1647}" type="pres">
      <dgm:prSet presAssocID="{0ED3C649-AD50-4245-9DBA-4F6A122EDC9F}" presName="text_1" presStyleLbl="node1" presStyleIdx="0" presStyleCnt="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3E1CCC7-BC59-47F4-8016-FAE8BDA5A982}" type="pres">
      <dgm:prSet presAssocID="{0ED3C649-AD50-4245-9DBA-4F6A122EDC9F}" presName="accent_1" presStyleCnt="0"/>
      <dgm:spPr/>
    </dgm:pt>
    <dgm:pt modelId="{92896C49-1D31-45FE-9C97-65D65C958C34}" type="pres">
      <dgm:prSet presAssocID="{0ED3C649-AD50-4245-9DBA-4F6A122EDC9F}" presName="accentRepeatNode" presStyleLbl="solidFgAcc1" presStyleIdx="0" presStyleCnt="1" custScaleX="85739" custScaleY="86096"/>
      <dgm:spPr/>
      <dgm:t>
        <a:bodyPr/>
        <a:lstStyle/>
        <a:p>
          <a:endParaRPr lang="ru-RU"/>
        </a:p>
      </dgm:t>
    </dgm:pt>
  </dgm:ptLst>
  <dgm:cxnLst>
    <dgm:cxn modelId="{C517FEEC-765A-455F-BDEB-9340D4F38BB2}" type="presOf" srcId="{0ED3C649-AD50-4245-9DBA-4F6A122EDC9F}" destId="{AFBCFD7A-97B9-4FB8-AB4C-8A71AC1B1647}" srcOrd="0" destOrd="0" presId="urn:microsoft.com/office/officeart/2008/layout/VerticalCurvedList"/>
    <dgm:cxn modelId="{F83F676A-16E3-484A-89FF-817251F113B0}" type="presOf" srcId="{8E8F6040-2278-48D2-813D-BB487DCF63E1}" destId="{25D60BDC-A5C0-4EE8-B533-9AF37285038D}" srcOrd="0" destOrd="0" presId="urn:microsoft.com/office/officeart/2008/layout/VerticalCurvedList"/>
    <dgm:cxn modelId="{60B6B089-78E6-4BAA-90A7-321124CA5E36}" type="presOf" srcId="{DF24D728-7F79-477E-9078-5D581E829135}" destId="{DC1FEBCE-265B-4F2D-B22E-F0AC1887BBF2}" srcOrd="0" destOrd="0" presId="urn:microsoft.com/office/officeart/2008/layout/VerticalCurvedList"/>
    <dgm:cxn modelId="{C54522D8-B927-4FA6-BAB1-CA8EDA9269F0}" srcId="{DF24D728-7F79-477E-9078-5D581E829135}" destId="{0ED3C649-AD50-4245-9DBA-4F6A122EDC9F}" srcOrd="0" destOrd="0" parTransId="{76C508BF-A2D2-4B66-BA4C-453F09C39B68}" sibTransId="{8E8F6040-2278-48D2-813D-BB487DCF63E1}"/>
    <dgm:cxn modelId="{11B7FD71-9C5E-456F-8489-9204E7B6EB8F}" type="presParOf" srcId="{DC1FEBCE-265B-4F2D-B22E-F0AC1887BBF2}" destId="{6B09C462-BAC1-4638-99AB-EF922B0062C0}" srcOrd="0" destOrd="0" presId="urn:microsoft.com/office/officeart/2008/layout/VerticalCurvedList"/>
    <dgm:cxn modelId="{71C87128-DAB3-49BE-9A41-7869162F97E4}" type="presParOf" srcId="{6B09C462-BAC1-4638-99AB-EF922B0062C0}" destId="{FC6372D8-88F4-482B-8ADA-53850592C362}" srcOrd="0" destOrd="0" presId="urn:microsoft.com/office/officeart/2008/layout/VerticalCurvedList"/>
    <dgm:cxn modelId="{1D45AFAC-EE8D-4392-95A2-625C76E6A5D8}" type="presParOf" srcId="{FC6372D8-88F4-482B-8ADA-53850592C362}" destId="{B29B92EC-E4AF-4FD5-8CA0-03F5F160A2ED}" srcOrd="0" destOrd="0" presId="urn:microsoft.com/office/officeart/2008/layout/VerticalCurvedList"/>
    <dgm:cxn modelId="{04C43CB5-4B66-4A05-B4BB-C757A9F733FC}" type="presParOf" srcId="{FC6372D8-88F4-482B-8ADA-53850592C362}" destId="{25D60BDC-A5C0-4EE8-B533-9AF37285038D}" srcOrd="1" destOrd="0" presId="urn:microsoft.com/office/officeart/2008/layout/VerticalCurvedList"/>
    <dgm:cxn modelId="{213965AA-1632-44A8-BCB4-A019035A4BC2}" type="presParOf" srcId="{FC6372D8-88F4-482B-8ADA-53850592C362}" destId="{239EA64B-3F8C-4634-B1B2-5A5342876BFC}" srcOrd="2" destOrd="0" presId="urn:microsoft.com/office/officeart/2008/layout/VerticalCurvedList"/>
    <dgm:cxn modelId="{A0640D9A-4647-431B-95AB-0BD6E018F0D9}" type="presParOf" srcId="{FC6372D8-88F4-482B-8ADA-53850592C362}" destId="{3BC1DE97-2B34-48BE-A172-25ABB5A1C8E0}" srcOrd="3" destOrd="0" presId="urn:microsoft.com/office/officeart/2008/layout/VerticalCurvedList"/>
    <dgm:cxn modelId="{B3F640FF-461C-43D9-88FE-E1D904692D5E}" type="presParOf" srcId="{6B09C462-BAC1-4638-99AB-EF922B0062C0}" destId="{AFBCFD7A-97B9-4FB8-AB4C-8A71AC1B1647}" srcOrd="1" destOrd="0" presId="urn:microsoft.com/office/officeart/2008/layout/VerticalCurvedList"/>
    <dgm:cxn modelId="{009B9149-221C-439B-B8C2-6E6394975993}" type="presParOf" srcId="{6B09C462-BAC1-4638-99AB-EF922B0062C0}" destId="{13E1CCC7-BC59-47F4-8016-FAE8BDA5A982}" srcOrd="2" destOrd="0" presId="urn:microsoft.com/office/officeart/2008/layout/VerticalCurvedList"/>
    <dgm:cxn modelId="{BCBBB134-4173-4C22-91AC-7AF0D30A7D8E}" type="presParOf" srcId="{13E1CCC7-BC59-47F4-8016-FAE8BDA5A982}" destId="{92896C49-1D31-45FE-9C97-65D65C958C34}" srcOrd="0" destOrd="0" presId="urn:microsoft.com/office/officeart/2008/layout/VerticalCurvedList"/>
  </dgm:cxnLst>
  <dgm:bg>
    <a:noFill/>
  </dgm:bg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DF24D728-7F79-477E-9078-5D581E829135}" type="doc">
      <dgm:prSet loTypeId="urn:microsoft.com/office/officeart/2008/layout/VerticalCurvedList" loCatId="list" qsTypeId="urn:microsoft.com/office/officeart/2005/8/quickstyle/3d3" qsCatId="3D" csTypeId="urn:microsoft.com/office/officeart/2005/8/colors/accent1_2" csCatId="accent1" phldr="1"/>
      <dgm:spPr/>
    </dgm:pt>
    <dgm:pt modelId="{0ED3C649-AD50-4245-9DBA-4F6A122EDC9F}">
      <dgm:prSet phldrT="[Текст]" custT="1"/>
      <dgm:spPr>
        <a:solidFill>
          <a:schemeClr val="bg1">
            <a:lumMod val="85000"/>
          </a:schemeClr>
        </a:solidFill>
      </dgm:spPr>
      <dgm:t>
        <a:bodyPr/>
        <a:lstStyle/>
        <a:p>
          <a:r>
            <a:rPr lang="ru-RU" sz="1800" b="1" dirty="0" smtClean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4. «Рейтинг профессионального признания студента»</a:t>
          </a:r>
          <a:endParaRPr lang="ru-RU" sz="1800" dirty="0">
            <a:solidFill>
              <a:schemeClr val="tx2">
                <a:lumMod val="75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6C508BF-A2D2-4B66-BA4C-453F09C39B68}" type="parTrans" cxnId="{C54522D8-B927-4FA6-BAB1-CA8EDA9269F0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E8F6040-2278-48D2-813D-BB487DCF63E1}" type="sibTrans" cxnId="{C54522D8-B927-4FA6-BAB1-CA8EDA9269F0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C1FEBCE-265B-4F2D-B22E-F0AC1887BBF2}" type="pres">
      <dgm:prSet presAssocID="{DF24D728-7F79-477E-9078-5D581E829135}" presName="Name0" presStyleCnt="0">
        <dgm:presLayoutVars>
          <dgm:chMax val="7"/>
          <dgm:chPref val="7"/>
          <dgm:dir/>
        </dgm:presLayoutVars>
      </dgm:prSet>
      <dgm:spPr/>
    </dgm:pt>
    <dgm:pt modelId="{6B09C462-BAC1-4638-99AB-EF922B0062C0}" type="pres">
      <dgm:prSet presAssocID="{DF24D728-7F79-477E-9078-5D581E829135}" presName="Name1" presStyleCnt="0"/>
      <dgm:spPr/>
    </dgm:pt>
    <dgm:pt modelId="{FC6372D8-88F4-482B-8ADA-53850592C362}" type="pres">
      <dgm:prSet presAssocID="{DF24D728-7F79-477E-9078-5D581E829135}" presName="cycle" presStyleCnt="0"/>
      <dgm:spPr/>
    </dgm:pt>
    <dgm:pt modelId="{B29B92EC-E4AF-4FD5-8CA0-03F5F160A2ED}" type="pres">
      <dgm:prSet presAssocID="{DF24D728-7F79-477E-9078-5D581E829135}" presName="srcNode" presStyleLbl="node1" presStyleIdx="0" presStyleCnt="1"/>
      <dgm:spPr/>
    </dgm:pt>
    <dgm:pt modelId="{25D60BDC-A5C0-4EE8-B533-9AF37285038D}" type="pres">
      <dgm:prSet presAssocID="{DF24D728-7F79-477E-9078-5D581E829135}" presName="conn" presStyleLbl="parChTrans1D2" presStyleIdx="0" presStyleCnt="1"/>
      <dgm:spPr/>
      <dgm:t>
        <a:bodyPr/>
        <a:lstStyle/>
        <a:p>
          <a:endParaRPr lang="ru-RU"/>
        </a:p>
      </dgm:t>
    </dgm:pt>
    <dgm:pt modelId="{239EA64B-3F8C-4634-B1B2-5A5342876BFC}" type="pres">
      <dgm:prSet presAssocID="{DF24D728-7F79-477E-9078-5D581E829135}" presName="extraNode" presStyleLbl="node1" presStyleIdx="0" presStyleCnt="1"/>
      <dgm:spPr/>
    </dgm:pt>
    <dgm:pt modelId="{3BC1DE97-2B34-48BE-A172-25ABB5A1C8E0}" type="pres">
      <dgm:prSet presAssocID="{DF24D728-7F79-477E-9078-5D581E829135}" presName="dstNode" presStyleLbl="node1" presStyleIdx="0" presStyleCnt="1"/>
      <dgm:spPr/>
    </dgm:pt>
    <dgm:pt modelId="{AFBCFD7A-97B9-4FB8-AB4C-8A71AC1B1647}" type="pres">
      <dgm:prSet presAssocID="{0ED3C649-AD50-4245-9DBA-4F6A122EDC9F}" presName="text_1" presStyleLbl="node1" presStyleIdx="0" presStyleCnt="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3E1CCC7-BC59-47F4-8016-FAE8BDA5A982}" type="pres">
      <dgm:prSet presAssocID="{0ED3C649-AD50-4245-9DBA-4F6A122EDC9F}" presName="accent_1" presStyleCnt="0"/>
      <dgm:spPr/>
    </dgm:pt>
    <dgm:pt modelId="{92896C49-1D31-45FE-9C97-65D65C958C34}" type="pres">
      <dgm:prSet presAssocID="{0ED3C649-AD50-4245-9DBA-4F6A122EDC9F}" presName="accentRepeatNode" presStyleLbl="solidFgAcc1" presStyleIdx="0" presStyleCnt="1" custScaleX="85739" custScaleY="86096"/>
      <dgm:spPr/>
      <dgm:t>
        <a:bodyPr/>
        <a:lstStyle/>
        <a:p>
          <a:endParaRPr lang="ru-RU"/>
        </a:p>
      </dgm:t>
    </dgm:pt>
  </dgm:ptLst>
  <dgm:cxnLst>
    <dgm:cxn modelId="{C54522D8-B927-4FA6-BAB1-CA8EDA9269F0}" srcId="{DF24D728-7F79-477E-9078-5D581E829135}" destId="{0ED3C649-AD50-4245-9DBA-4F6A122EDC9F}" srcOrd="0" destOrd="0" parTransId="{76C508BF-A2D2-4B66-BA4C-453F09C39B68}" sibTransId="{8E8F6040-2278-48D2-813D-BB487DCF63E1}"/>
    <dgm:cxn modelId="{10C158BD-07A8-4452-816C-6A622E02C256}" type="presOf" srcId="{DF24D728-7F79-477E-9078-5D581E829135}" destId="{DC1FEBCE-265B-4F2D-B22E-F0AC1887BBF2}" srcOrd="0" destOrd="0" presId="urn:microsoft.com/office/officeart/2008/layout/VerticalCurvedList"/>
    <dgm:cxn modelId="{19F96800-6AFE-44C1-BBCE-99F81B196D33}" type="presOf" srcId="{0ED3C649-AD50-4245-9DBA-4F6A122EDC9F}" destId="{AFBCFD7A-97B9-4FB8-AB4C-8A71AC1B1647}" srcOrd="0" destOrd="0" presId="urn:microsoft.com/office/officeart/2008/layout/VerticalCurvedList"/>
    <dgm:cxn modelId="{9E0FBF45-1ED5-4542-922A-DB66D332ED87}" type="presOf" srcId="{8E8F6040-2278-48D2-813D-BB487DCF63E1}" destId="{25D60BDC-A5C0-4EE8-B533-9AF37285038D}" srcOrd="0" destOrd="0" presId="urn:microsoft.com/office/officeart/2008/layout/VerticalCurvedList"/>
    <dgm:cxn modelId="{1B4B083B-998B-438B-B7FC-BD9037B45408}" type="presParOf" srcId="{DC1FEBCE-265B-4F2D-B22E-F0AC1887BBF2}" destId="{6B09C462-BAC1-4638-99AB-EF922B0062C0}" srcOrd="0" destOrd="0" presId="urn:microsoft.com/office/officeart/2008/layout/VerticalCurvedList"/>
    <dgm:cxn modelId="{C9BA287E-FC5A-471D-95F9-A37137E344AD}" type="presParOf" srcId="{6B09C462-BAC1-4638-99AB-EF922B0062C0}" destId="{FC6372D8-88F4-482B-8ADA-53850592C362}" srcOrd="0" destOrd="0" presId="urn:microsoft.com/office/officeart/2008/layout/VerticalCurvedList"/>
    <dgm:cxn modelId="{63EFD0E9-7F02-48EB-95F6-8D8CF3CF4A40}" type="presParOf" srcId="{FC6372D8-88F4-482B-8ADA-53850592C362}" destId="{B29B92EC-E4AF-4FD5-8CA0-03F5F160A2ED}" srcOrd="0" destOrd="0" presId="urn:microsoft.com/office/officeart/2008/layout/VerticalCurvedList"/>
    <dgm:cxn modelId="{FBC05747-43D7-416E-845D-BF81292416F0}" type="presParOf" srcId="{FC6372D8-88F4-482B-8ADA-53850592C362}" destId="{25D60BDC-A5C0-4EE8-B533-9AF37285038D}" srcOrd="1" destOrd="0" presId="urn:microsoft.com/office/officeart/2008/layout/VerticalCurvedList"/>
    <dgm:cxn modelId="{1F706885-1467-4CDA-8AD2-D942F28C4EFF}" type="presParOf" srcId="{FC6372D8-88F4-482B-8ADA-53850592C362}" destId="{239EA64B-3F8C-4634-B1B2-5A5342876BFC}" srcOrd="2" destOrd="0" presId="urn:microsoft.com/office/officeart/2008/layout/VerticalCurvedList"/>
    <dgm:cxn modelId="{10306296-FC53-4600-8166-16A8D4E44375}" type="presParOf" srcId="{FC6372D8-88F4-482B-8ADA-53850592C362}" destId="{3BC1DE97-2B34-48BE-A172-25ABB5A1C8E0}" srcOrd="3" destOrd="0" presId="urn:microsoft.com/office/officeart/2008/layout/VerticalCurvedList"/>
    <dgm:cxn modelId="{1C1F9A00-C72C-4C10-BC97-187368E4A596}" type="presParOf" srcId="{6B09C462-BAC1-4638-99AB-EF922B0062C0}" destId="{AFBCFD7A-97B9-4FB8-AB4C-8A71AC1B1647}" srcOrd="1" destOrd="0" presId="urn:microsoft.com/office/officeart/2008/layout/VerticalCurvedList"/>
    <dgm:cxn modelId="{22DF2DCB-5367-49C3-9DF7-42851A705BB5}" type="presParOf" srcId="{6B09C462-BAC1-4638-99AB-EF922B0062C0}" destId="{13E1CCC7-BC59-47F4-8016-FAE8BDA5A982}" srcOrd="2" destOrd="0" presId="urn:microsoft.com/office/officeart/2008/layout/VerticalCurvedList"/>
    <dgm:cxn modelId="{3FF5885D-4CD7-4A0A-9B0A-EEA2BDDA1DE4}" type="presParOf" srcId="{13E1CCC7-BC59-47F4-8016-FAE8BDA5A982}" destId="{92896C49-1D31-45FE-9C97-65D65C958C34}" srcOrd="0" destOrd="0" presId="urn:microsoft.com/office/officeart/2008/layout/VerticalCurvedList"/>
  </dgm:cxnLst>
  <dgm:bg>
    <a:noFill/>
  </dgm:bg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DF24D728-7F79-477E-9078-5D581E829135}" type="doc">
      <dgm:prSet loTypeId="urn:microsoft.com/office/officeart/2008/layout/VerticalCurvedList" loCatId="list" qsTypeId="urn:microsoft.com/office/officeart/2005/8/quickstyle/3d3" qsCatId="3D" csTypeId="urn:microsoft.com/office/officeart/2005/8/colors/accent1_2" csCatId="accent1" phldr="1"/>
      <dgm:spPr/>
    </dgm:pt>
    <dgm:pt modelId="{0ED3C649-AD50-4245-9DBA-4F6A122EDC9F}">
      <dgm:prSet phldrT="[Текст]" custT="1"/>
      <dgm:spPr>
        <a:solidFill>
          <a:schemeClr val="bg1">
            <a:lumMod val="85000"/>
          </a:schemeClr>
        </a:solidFill>
      </dgm:spPr>
      <dgm:t>
        <a:bodyPr/>
        <a:lstStyle/>
        <a:p>
          <a:r>
            <a:rPr lang="ru-RU" sz="1800" b="1" dirty="0" smtClean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5.Формирование института консультантов – практикующих архитекторов, членов Союза архитекторов России</a:t>
          </a:r>
          <a:endParaRPr lang="ru-RU" sz="1800" dirty="0">
            <a:solidFill>
              <a:schemeClr val="tx2">
                <a:lumMod val="75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6C508BF-A2D2-4B66-BA4C-453F09C39B68}" type="parTrans" cxnId="{C54522D8-B927-4FA6-BAB1-CA8EDA9269F0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E8F6040-2278-48D2-813D-BB487DCF63E1}" type="sibTrans" cxnId="{C54522D8-B927-4FA6-BAB1-CA8EDA9269F0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C1FEBCE-265B-4F2D-B22E-F0AC1887BBF2}" type="pres">
      <dgm:prSet presAssocID="{DF24D728-7F79-477E-9078-5D581E829135}" presName="Name0" presStyleCnt="0">
        <dgm:presLayoutVars>
          <dgm:chMax val="7"/>
          <dgm:chPref val="7"/>
          <dgm:dir/>
        </dgm:presLayoutVars>
      </dgm:prSet>
      <dgm:spPr/>
    </dgm:pt>
    <dgm:pt modelId="{6B09C462-BAC1-4638-99AB-EF922B0062C0}" type="pres">
      <dgm:prSet presAssocID="{DF24D728-7F79-477E-9078-5D581E829135}" presName="Name1" presStyleCnt="0"/>
      <dgm:spPr/>
    </dgm:pt>
    <dgm:pt modelId="{FC6372D8-88F4-482B-8ADA-53850592C362}" type="pres">
      <dgm:prSet presAssocID="{DF24D728-7F79-477E-9078-5D581E829135}" presName="cycle" presStyleCnt="0"/>
      <dgm:spPr/>
    </dgm:pt>
    <dgm:pt modelId="{B29B92EC-E4AF-4FD5-8CA0-03F5F160A2ED}" type="pres">
      <dgm:prSet presAssocID="{DF24D728-7F79-477E-9078-5D581E829135}" presName="srcNode" presStyleLbl="node1" presStyleIdx="0" presStyleCnt="1"/>
      <dgm:spPr/>
    </dgm:pt>
    <dgm:pt modelId="{25D60BDC-A5C0-4EE8-B533-9AF37285038D}" type="pres">
      <dgm:prSet presAssocID="{DF24D728-7F79-477E-9078-5D581E829135}" presName="conn" presStyleLbl="parChTrans1D2" presStyleIdx="0" presStyleCnt="1"/>
      <dgm:spPr/>
      <dgm:t>
        <a:bodyPr/>
        <a:lstStyle/>
        <a:p>
          <a:endParaRPr lang="ru-RU"/>
        </a:p>
      </dgm:t>
    </dgm:pt>
    <dgm:pt modelId="{239EA64B-3F8C-4634-B1B2-5A5342876BFC}" type="pres">
      <dgm:prSet presAssocID="{DF24D728-7F79-477E-9078-5D581E829135}" presName="extraNode" presStyleLbl="node1" presStyleIdx="0" presStyleCnt="1"/>
      <dgm:spPr/>
    </dgm:pt>
    <dgm:pt modelId="{3BC1DE97-2B34-48BE-A172-25ABB5A1C8E0}" type="pres">
      <dgm:prSet presAssocID="{DF24D728-7F79-477E-9078-5D581E829135}" presName="dstNode" presStyleLbl="node1" presStyleIdx="0" presStyleCnt="1"/>
      <dgm:spPr/>
    </dgm:pt>
    <dgm:pt modelId="{AFBCFD7A-97B9-4FB8-AB4C-8A71AC1B1647}" type="pres">
      <dgm:prSet presAssocID="{0ED3C649-AD50-4245-9DBA-4F6A122EDC9F}" presName="text_1" presStyleLbl="node1" presStyleIdx="0" presStyleCnt="1" custScaleY="13205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3E1CCC7-BC59-47F4-8016-FAE8BDA5A982}" type="pres">
      <dgm:prSet presAssocID="{0ED3C649-AD50-4245-9DBA-4F6A122EDC9F}" presName="accent_1" presStyleCnt="0"/>
      <dgm:spPr/>
    </dgm:pt>
    <dgm:pt modelId="{92896C49-1D31-45FE-9C97-65D65C958C34}" type="pres">
      <dgm:prSet presAssocID="{0ED3C649-AD50-4245-9DBA-4F6A122EDC9F}" presName="accentRepeatNode" presStyleLbl="solidFgAcc1" presStyleIdx="0" presStyleCnt="1" custScaleX="85739" custScaleY="86096"/>
      <dgm:spPr/>
      <dgm:t>
        <a:bodyPr/>
        <a:lstStyle/>
        <a:p>
          <a:endParaRPr lang="ru-RU"/>
        </a:p>
      </dgm:t>
    </dgm:pt>
  </dgm:ptLst>
  <dgm:cxnLst>
    <dgm:cxn modelId="{54974343-E3A4-49D0-8332-7CCB8BB79CDF}" type="presOf" srcId="{0ED3C649-AD50-4245-9DBA-4F6A122EDC9F}" destId="{AFBCFD7A-97B9-4FB8-AB4C-8A71AC1B1647}" srcOrd="0" destOrd="0" presId="urn:microsoft.com/office/officeart/2008/layout/VerticalCurvedList"/>
    <dgm:cxn modelId="{DED378A1-50BD-4B1E-B1A4-899E88EF3491}" type="presOf" srcId="{8E8F6040-2278-48D2-813D-BB487DCF63E1}" destId="{25D60BDC-A5C0-4EE8-B533-9AF37285038D}" srcOrd="0" destOrd="0" presId="urn:microsoft.com/office/officeart/2008/layout/VerticalCurvedList"/>
    <dgm:cxn modelId="{C54522D8-B927-4FA6-BAB1-CA8EDA9269F0}" srcId="{DF24D728-7F79-477E-9078-5D581E829135}" destId="{0ED3C649-AD50-4245-9DBA-4F6A122EDC9F}" srcOrd="0" destOrd="0" parTransId="{76C508BF-A2D2-4B66-BA4C-453F09C39B68}" sibTransId="{8E8F6040-2278-48D2-813D-BB487DCF63E1}"/>
    <dgm:cxn modelId="{7122EDA1-8528-42A4-A11F-C1E0ECE02171}" type="presOf" srcId="{DF24D728-7F79-477E-9078-5D581E829135}" destId="{DC1FEBCE-265B-4F2D-B22E-F0AC1887BBF2}" srcOrd="0" destOrd="0" presId="urn:microsoft.com/office/officeart/2008/layout/VerticalCurvedList"/>
    <dgm:cxn modelId="{55434048-B609-4F42-AF7D-C8BAD4FC34B4}" type="presParOf" srcId="{DC1FEBCE-265B-4F2D-B22E-F0AC1887BBF2}" destId="{6B09C462-BAC1-4638-99AB-EF922B0062C0}" srcOrd="0" destOrd="0" presId="urn:microsoft.com/office/officeart/2008/layout/VerticalCurvedList"/>
    <dgm:cxn modelId="{2F13A04A-EE8C-437D-9F3A-D475365FB85B}" type="presParOf" srcId="{6B09C462-BAC1-4638-99AB-EF922B0062C0}" destId="{FC6372D8-88F4-482B-8ADA-53850592C362}" srcOrd="0" destOrd="0" presId="urn:microsoft.com/office/officeart/2008/layout/VerticalCurvedList"/>
    <dgm:cxn modelId="{8F6F7383-324C-42D6-B3F5-86FF67E5583B}" type="presParOf" srcId="{FC6372D8-88F4-482B-8ADA-53850592C362}" destId="{B29B92EC-E4AF-4FD5-8CA0-03F5F160A2ED}" srcOrd="0" destOrd="0" presId="urn:microsoft.com/office/officeart/2008/layout/VerticalCurvedList"/>
    <dgm:cxn modelId="{CB6F7CDF-D638-4CB1-9468-3497E253A9A5}" type="presParOf" srcId="{FC6372D8-88F4-482B-8ADA-53850592C362}" destId="{25D60BDC-A5C0-4EE8-B533-9AF37285038D}" srcOrd="1" destOrd="0" presId="urn:microsoft.com/office/officeart/2008/layout/VerticalCurvedList"/>
    <dgm:cxn modelId="{5CEE7C97-D5E8-4A00-AAF2-3B6A3BF5E469}" type="presParOf" srcId="{FC6372D8-88F4-482B-8ADA-53850592C362}" destId="{239EA64B-3F8C-4634-B1B2-5A5342876BFC}" srcOrd="2" destOrd="0" presId="urn:microsoft.com/office/officeart/2008/layout/VerticalCurvedList"/>
    <dgm:cxn modelId="{91D20997-FC04-4B63-A218-72424D3DB9BF}" type="presParOf" srcId="{FC6372D8-88F4-482B-8ADA-53850592C362}" destId="{3BC1DE97-2B34-48BE-A172-25ABB5A1C8E0}" srcOrd="3" destOrd="0" presId="urn:microsoft.com/office/officeart/2008/layout/VerticalCurvedList"/>
    <dgm:cxn modelId="{FF1647E4-6E6E-47D7-9047-60BB476DB73E}" type="presParOf" srcId="{6B09C462-BAC1-4638-99AB-EF922B0062C0}" destId="{AFBCFD7A-97B9-4FB8-AB4C-8A71AC1B1647}" srcOrd="1" destOrd="0" presId="urn:microsoft.com/office/officeart/2008/layout/VerticalCurvedList"/>
    <dgm:cxn modelId="{C00FE778-9D13-4890-BFA1-BE8F74E07F78}" type="presParOf" srcId="{6B09C462-BAC1-4638-99AB-EF922B0062C0}" destId="{13E1CCC7-BC59-47F4-8016-FAE8BDA5A982}" srcOrd="2" destOrd="0" presId="urn:microsoft.com/office/officeart/2008/layout/VerticalCurvedList"/>
    <dgm:cxn modelId="{CD8EFC72-FE82-4D09-8792-9CC6DD26CB26}" type="presParOf" srcId="{13E1CCC7-BC59-47F4-8016-FAE8BDA5A982}" destId="{92896C49-1D31-45FE-9C97-65D65C958C34}" srcOrd="0" destOrd="0" presId="urn:microsoft.com/office/officeart/2008/layout/VerticalCurvedList"/>
  </dgm:cxnLst>
  <dgm:bg>
    <a:noFill/>
  </dgm:bg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5D60BDC-A5C0-4EE8-B533-9AF37285038D}">
      <dsp:nvSpPr>
        <dsp:cNvPr id="0" name=""/>
        <dsp:cNvSpPr/>
      </dsp:nvSpPr>
      <dsp:spPr>
        <a:xfrm>
          <a:off x="-5172157" y="-792252"/>
          <a:ext cx="6159226" cy="6159226"/>
        </a:xfrm>
        <a:prstGeom prst="blockArc">
          <a:avLst>
            <a:gd name="adj1" fmla="val 18900000"/>
            <a:gd name="adj2" fmla="val 2700000"/>
            <a:gd name="adj3" fmla="val 351"/>
          </a:avLst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FBCFD7A-97B9-4FB8-AB4C-8A71AC1B1647}">
      <dsp:nvSpPr>
        <dsp:cNvPr id="0" name=""/>
        <dsp:cNvSpPr/>
      </dsp:nvSpPr>
      <dsp:spPr>
        <a:xfrm>
          <a:off x="368143" y="240904"/>
          <a:ext cx="8369897" cy="481626"/>
        </a:xfrm>
        <a:prstGeom prst="rect">
          <a:avLst/>
        </a:prstGeom>
        <a:solidFill>
          <a:schemeClr val="bg1">
            <a:lumMod val="85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2291" tIns="45720" rIns="45720" bIns="4572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1. Проведение мастер-классов ведущими архитекторами</a:t>
          </a:r>
          <a:endParaRPr lang="ru-RU" sz="1800" kern="1200" dirty="0">
            <a:solidFill>
              <a:schemeClr val="tx2">
                <a:lumMod val="75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68143" y="240904"/>
        <a:ext cx="8369897" cy="481626"/>
      </dsp:txXfrm>
    </dsp:sp>
    <dsp:sp modelId="{92896C49-1D31-45FE-9C97-65D65C958C34}">
      <dsp:nvSpPr>
        <dsp:cNvPr id="0" name=""/>
        <dsp:cNvSpPr/>
      </dsp:nvSpPr>
      <dsp:spPr>
        <a:xfrm>
          <a:off x="110054" y="222554"/>
          <a:ext cx="516177" cy="51832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2700" prstMaterial="flat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D758041-4E88-4AD8-93C4-696DD42512D1}">
      <dsp:nvSpPr>
        <dsp:cNvPr id="0" name=""/>
        <dsp:cNvSpPr/>
      </dsp:nvSpPr>
      <dsp:spPr>
        <a:xfrm>
          <a:off x="764314" y="963253"/>
          <a:ext cx="7973726" cy="481626"/>
        </a:xfrm>
        <a:prstGeom prst="rect">
          <a:avLst/>
        </a:prstGeom>
        <a:solidFill>
          <a:schemeClr val="bg1">
            <a:lumMod val="85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2291" tIns="45720" rIns="45720" bIns="4572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2. Проведение авторами проектов экскурсий по реализованным объектам</a:t>
          </a:r>
          <a:endParaRPr lang="ru-RU" sz="1800" kern="1200" dirty="0">
            <a:solidFill>
              <a:schemeClr val="tx2">
                <a:lumMod val="75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764314" y="963253"/>
        <a:ext cx="7973726" cy="481626"/>
      </dsp:txXfrm>
    </dsp:sp>
    <dsp:sp modelId="{2E62A1AD-7A63-44F2-9723-0F3E2C8DF527}">
      <dsp:nvSpPr>
        <dsp:cNvPr id="0" name=""/>
        <dsp:cNvSpPr/>
      </dsp:nvSpPr>
      <dsp:spPr>
        <a:xfrm>
          <a:off x="480979" y="939674"/>
          <a:ext cx="566669" cy="52878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2700" prstMaterial="flat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AAF0B48-7561-42A5-AE50-7BAD6C8E2FCA}">
      <dsp:nvSpPr>
        <dsp:cNvPr id="0" name=""/>
        <dsp:cNvSpPr/>
      </dsp:nvSpPr>
      <dsp:spPr>
        <a:xfrm>
          <a:off x="945473" y="1685602"/>
          <a:ext cx="7792567" cy="481626"/>
        </a:xfrm>
        <a:prstGeom prst="rect">
          <a:avLst/>
        </a:prstGeom>
        <a:solidFill>
          <a:schemeClr val="bg1">
            <a:lumMod val="85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2291" tIns="45720" rIns="45720" bIns="4572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3.Формирование базы данных архитектурно-проектных организаций</a:t>
          </a:r>
          <a:endParaRPr lang="ru-RU" sz="1800" kern="1200" dirty="0">
            <a:solidFill>
              <a:schemeClr val="tx2">
                <a:lumMod val="75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945473" y="1685602"/>
        <a:ext cx="7792567" cy="481626"/>
      </dsp:txXfrm>
    </dsp:sp>
    <dsp:sp modelId="{4D71A415-2F8F-40C3-9FD8-05EBC78BFD09}">
      <dsp:nvSpPr>
        <dsp:cNvPr id="0" name=""/>
        <dsp:cNvSpPr/>
      </dsp:nvSpPr>
      <dsp:spPr>
        <a:xfrm>
          <a:off x="644456" y="1625398"/>
          <a:ext cx="602033" cy="60203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2700" prstMaterial="flat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AE09AD5-E524-4492-B0AC-90A87D09764C}">
      <dsp:nvSpPr>
        <dsp:cNvPr id="0" name=""/>
        <dsp:cNvSpPr/>
      </dsp:nvSpPr>
      <dsp:spPr>
        <a:xfrm>
          <a:off x="945473" y="2407493"/>
          <a:ext cx="7792567" cy="481626"/>
        </a:xfrm>
        <a:prstGeom prst="rect">
          <a:avLst/>
        </a:prstGeom>
        <a:solidFill>
          <a:schemeClr val="bg1">
            <a:lumMod val="85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2291" tIns="45720" rIns="45720" bIns="4572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4. «Рейтинг профессионального признания студента»</a:t>
          </a:r>
          <a:endParaRPr lang="ru-RU" sz="1800" kern="1200" dirty="0">
            <a:solidFill>
              <a:schemeClr val="tx2">
                <a:lumMod val="75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945473" y="2407493"/>
        <a:ext cx="7792567" cy="481626"/>
      </dsp:txXfrm>
    </dsp:sp>
    <dsp:sp modelId="{116B3C0D-F44B-40FD-B1BA-47C150BB8EF2}">
      <dsp:nvSpPr>
        <dsp:cNvPr id="0" name=""/>
        <dsp:cNvSpPr/>
      </dsp:nvSpPr>
      <dsp:spPr>
        <a:xfrm>
          <a:off x="644456" y="2347289"/>
          <a:ext cx="602033" cy="60203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2700" prstMaterial="flat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E82513C-7987-42C9-B774-C9B9E3ABBCBD}">
      <dsp:nvSpPr>
        <dsp:cNvPr id="0" name=""/>
        <dsp:cNvSpPr/>
      </dsp:nvSpPr>
      <dsp:spPr>
        <a:xfrm>
          <a:off x="764314" y="3129841"/>
          <a:ext cx="7973726" cy="481626"/>
        </a:xfrm>
        <a:prstGeom prst="rect">
          <a:avLst/>
        </a:prstGeom>
        <a:solidFill>
          <a:schemeClr val="bg1">
            <a:lumMod val="85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2291" tIns="45720" rIns="45720" bIns="4572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5.Формирование института консультантов – практикующих архитекторов, членов Союза архитекторов России</a:t>
          </a:r>
          <a:endParaRPr lang="ru-RU" sz="1800" kern="1200" dirty="0">
            <a:solidFill>
              <a:schemeClr val="tx2">
                <a:lumMod val="75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764314" y="3129841"/>
        <a:ext cx="7973726" cy="481626"/>
      </dsp:txXfrm>
    </dsp:sp>
    <dsp:sp modelId="{B35613F4-BA33-4B76-9046-93D4E249D84B}">
      <dsp:nvSpPr>
        <dsp:cNvPr id="0" name=""/>
        <dsp:cNvSpPr/>
      </dsp:nvSpPr>
      <dsp:spPr>
        <a:xfrm>
          <a:off x="463297" y="3069638"/>
          <a:ext cx="602033" cy="60203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2700" prstMaterial="flat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6AEDA3E-B0C0-4476-9E56-291050148641}">
      <dsp:nvSpPr>
        <dsp:cNvPr id="0" name=""/>
        <dsp:cNvSpPr/>
      </dsp:nvSpPr>
      <dsp:spPr>
        <a:xfrm>
          <a:off x="368143" y="3852190"/>
          <a:ext cx="8369897" cy="481626"/>
        </a:xfrm>
        <a:prstGeom prst="rect">
          <a:avLst/>
        </a:prstGeom>
        <a:solidFill>
          <a:schemeClr val="bg1">
            <a:lumMod val="85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2291" tIns="45720" rIns="45720" bIns="4572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6. «Рейтинг профессионального признания выпускника»</a:t>
          </a:r>
          <a:endParaRPr lang="ru-RU" sz="1800" kern="1200" dirty="0">
            <a:solidFill>
              <a:schemeClr val="tx2">
                <a:lumMod val="75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68143" y="3852190"/>
        <a:ext cx="8369897" cy="481626"/>
      </dsp:txXfrm>
    </dsp:sp>
    <dsp:sp modelId="{30F252B6-E002-4FC3-987B-98641FC8C61F}">
      <dsp:nvSpPr>
        <dsp:cNvPr id="0" name=""/>
        <dsp:cNvSpPr/>
      </dsp:nvSpPr>
      <dsp:spPr>
        <a:xfrm>
          <a:off x="67126" y="3791987"/>
          <a:ext cx="602033" cy="60203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2700" prstMaterial="flat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5D60BDC-A5C0-4EE8-B533-9AF37285038D}">
      <dsp:nvSpPr>
        <dsp:cNvPr id="0" name=""/>
        <dsp:cNvSpPr/>
      </dsp:nvSpPr>
      <dsp:spPr>
        <a:xfrm>
          <a:off x="-933367" y="-157059"/>
          <a:ext cx="1195862" cy="1195862"/>
        </a:xfrm>
        <a:prstGeom prst="blockArc">
          <a:avLst>
            <a:gd name="adj1" fmla="val 18900000"/>
            <a:gd name="adj2" fmla="val 2700000"/>
            <a:gd name="adj3" fmla="val 1806"/>
          </a:avLst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FBCFD7A-97B9-4FB8-AB4C-8A71AC1B1647}">
      <dsp:nvSpPr>
        <dsp:cNvPr id="0" name=""/>
        <dsp:cNvSpPr/>
      </dsp:nvSpPr>
      <dsp:spPr>
        <a:xfrm>
          <a:off x="253594" y="222419"/>
          <a:ext cx="8196020" cy="436904"/>
        </a:xfrm>
        <a:prstGeom prst="rect">
          <a:avLst/>
        </a:prstGeom>
        <a:solidFill>
          <a:schemeClr val="bg1">
            <a:lumMod val="85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49942" tIns="45720" rIns="45720" bIns="4572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6. «Рейтинг профессионального признания выпускника»</a:t>
          </a:r>
          <a:endParaRPr lang="ru-RU" sz="1800" kern="1200" dirty="0">
            <a:solidFill>
              <a:schemeClr val="tx2">
                <a:lumMod val="75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53594" y="222419"/>
        <a:ext cx="8196020" cy="436904"/>
      </dsp:txXfrm>
    </dsp:sp>
    <dsp:sp modelId="{92896C49-1D31-45FE-9C97-65D65C958C34}">
      <dsp:nvSpPr>
        <dsp:cNvPr id="0" name=""/>
        <dsp:cNvSpPr/>
      </dsp:nvSpPr>
      <dsp:spPr>
        <a:xfrm>
          <a:off x="19470" y="205772"/>
          <a:ext cx="468247" cy="47019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2700" prstMaterial="flat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5D60BDC-A5C0-4EE8-B533-9AF37285038D}">
      <dsp:nvSpPr>
        <dsp:cNvPr id="0" name=""/>
        <dsp:cNvSpPr/>
      </dsp:nvSpPr>
      <dsp:spPr>
        <a:xfrm>
          <a:off x="-887420" y="-149570"/>
          <a:ext cx="1137340" cy="1137340"/>
        </a:xfrm>
        <a:prstGeom prst="blockArc">
          <a:avLst>
            <a:gd name="adj1" fmla="val 18900000"/>
            <a:gd name="adj2" fmla="val 2700000"/>
            <a:gd name="adj3" fmla="val 1899"/>
          </a:avLst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FBCFD7A-97B9-4FB8-AB4C-8A71AC1B1647}">
      <dsp:nvSpPr>
        <dsp:cNvPr id="0" name=""/>
        <dsp:cNvSpPr/>
      </dsp:nvSpPr>
      <dsp:spPr>
        <a:xfrm>
          <a:off x="241251" y="211279"/>
          <a:ext cx="8520982" cy="415640"/>
        </a:xfrm>
        <a:prstGeom prst="rect">
          <a:avLst/>
        </a:prstGeom>
        <a:solidFill>
          <a:schemeClr val="bg1">
            <a:lumMod val="85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32661" tIns="45720" rIns="45720" bIns="4572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1. Проведение мастер-классов ведущими архитекторами</a:t>
          </a:r>
          <a:endParaRPr lang="ru-RU" sz="1800" kern="1200" dirty="0">
            <a:solidFill>
              <a:schemeClr val="tx2">
                <a:lumMod val="75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41251" y="211279"/>
        <a:ext cx="8520982" cy="415640"/>
      </dsp:txXfrm>
    </dsp:sp>
    <dsp:sp modelId="{92896C49-1D31-45FE-9C97-65D65C958C34}">
      <dsp:nvSpPr>
        <dsp:cNvPr id="0" name=""/>
        <dsp:cNvSpPr/>
      </dsp:nvSpPr>
      <dsp:spPr>
        <a:xfrm>
          <a:off x="18523" y="195444"/>
          <a:ext cx="445457" cy="44731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2700" prstMaterial="flat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5D60BDC-A5C0-4EE8-B533-9AF37285038D}">
      <dsp:nvSpPr>
        <dsp:cNvPr id="0" name=""/>
        <dsp:cNvSpPr/>
      </dsp:nvSpPr>
      <dsp:spPr>
        <a:xfrm>
          <a:off x="-933230" y="-157059"/>
          <a:ext cx="1195862" cy="1195862"/>
        </a:xfrm>
        <a:prstGeom prst="blockArc">
          <a:avLst>
            <a:gd name="adj1" fmla="val 18900000"/>
            <a:gd name="adj2" fmla="val 2700000"/>
            <a:gd name="adj3" fmla="val 1806"/>
          </a:avLst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FBCFD7A-97B9-4FB8-AB4C-8A71AC1B1647}">
      <dsp:nvSpPr>
        <dsp:cNvPr id="0" name=""/>
        <dsp:cNvSpPr/>
      </dsp:nvSpPr>
      <dsp:spPr>
        <a:xfrm>
          <a:off x="253798" y="222243"/>
          <a:ext cx="9027813" cy="437256"/>
        </a:xfrm>
        <a:prstGeom prst="rect">
          <a:avLst/>
        </a:prstGeom>
        <a:solidFill>
          <a:schemeClr val="bg1">
            <a:lumMod val="85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49942" tIns="45720" rIns="45720" bIns="4572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2. Проведение авторами проектов экскурсий по реализованным объектам</a:t>
          </a:r>
          <a:endParaRPr lang="ru-RU" sz="1800" kern="1200" dirty="0">
            <a:solidFill>
              <a:schemeClr val="tx2">
                <a:lumMod val="75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53798" y="222243"/>
        <a:ext cx="9027813" cy="437256"/>
      </dsp:txXfrm>
    </dsp:sp>
    <dsp:sp modelId="{92896C49-1D31-45FE-9C97-65D65C958C34}">
      <dsp:nvSpPr>
        <dsp:cNvPr id="0" name=""/>
        <dsp:cNvSpPr/>
      </dsp:nvSpPr>
      <dsp:spPr>
        <a:xfrm>
          <a:off x="19486" y="205583"/>
          <a:ext cx="468624" cy="470575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2700" prstMaterial="flat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5D60BDC-A5C0-4EE8-B533-9AF37285038D}">
      <dsp:nvSpPr>
        <dsp:cNvPr id="0" name=""/>
        <dsp:cNvSpPr/>
      </dsp:nvSpPr>
      <dsp:spPr>
        <a:xfrm>
          <a:off x="-1004198" y="-157059"/>
          <a:ext cx="1195862" cy="1195862"/>
        </a:xfrm>
        <a:prstGeom prst="blockArc">
          <a:avLst>
            <a:gd name="adj1" fmla="val 18900000"/>
            <a:gd name="adj2" fmla="val 2700000"/>
            <a:gd name="adj3" fmla="val 1806"/>
          </a:avLst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FBCFD7A-97B9-4FB8-AB4C-8A71AC1B1647}">
      <dsp:nvSpPr>
        <dsp:cNvPr id="0" name=""/>
        <dsp:cNvSpPr/>
      </dsp:nvSpPr>
      <dsp:spPr>
        <a:xfrm>
          <a:off x="41020" y="222348"/>
          <a:ext cx="8793180" cy="437045"/>
        </a:xfrm>
        <a:prstGeom prst="rect">
          <a:avLst/>
        </a:prstGeom>
        <a:solidFill>
          <a:schemeClr val="bg1">
            <a:lumMod val="85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49942" tIns="45720" rIns="45720" bIns="4572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   3.Формирование базы данных архитектурно-проектных организаций</a:t>
          </a:r>
          <a:endParaRPr lang="ru-RU" sz="1800" kern="1200" dirty="0">
            <a:solidFill>
              <a:schemeClr val="tx2">
                <a:lumMod val="75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41020" y="222348"/>
        <a:ext cx="8793180" cy="437045"/>
      </dsp:txXfrm>
    </dsp:sp>
    <dsp:sp modelId="{92896C49-1D31-45FE-9C97-65D65C958C34}">
      <dsp:nvSpPr>
        <dsp:cNvPr id="0" name=""/>
        <dsp:cNvSpPr/>
      </dsp:nvSpPr>
      <dsp:spPr>
        <a:xfrm>
          <a:off x="-51408" y="186166"/>
          <a:ext cx="468397" cy="47034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2700" prstMaterial="flat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5D60BDC-A5C0-4EE8-B533-9AF37285038D}">
      <dsp:nvSpPr>
        <dsp:cNvPr id="0" name=""/>
        <dsp:cNvSpPr/>
      </dsp:nvSpPr>
      <dsp:spPr>
        <a:xfrm>
          <a:off x="-933367" y="-157059"/>
          <a:ext cx="1195862" cy="1195862"/>
        </a:xfrm>
        <a:prstGeom prst="blockArc">
          <a:avLst>
            <a:gd name="adj1" fmla="val 18900000"/>
            <a:gd name="adj2" fmla="val 2700000"/>
            <a:gd name="adj3" fmla="val 1806"/>
          </a:avLst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FBCFD7A-97B9-4FB8-AB4C-8A71AC1B1647}">
      <dsp:nvSpPr>
        <dsp:cNvPr id="0" name=""/>
        <dsp:cNvSpPr/>
      </dsp:nvSpPr>
      <dsp:spPr>
        <a:xfrm>
          <a:off x="253594" y="222419"/>
          <a:ext cx="8196020" cy="436904"/>
        </a:xfrm>
        <a:prstGeom prst="rect">
          <a:avLst/>
        </a:prstGeom>
        <a:solidFill>
          <a:schemeClr val="bg1">
            <a:lumMod val="85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49942" tIns="45720" rIns="45720" bIns="4572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4. «Рейтинг профессионального признания студента»</a:t>
          </a:r>
          <a:endParaRPr lang="ru-RU" sz="1800" kern="1200" dirty="0">
            <a:solidFill>
              <a:schemeClr val="tx2">
                <a:lumMod val="75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53594" y="222419"/>
        <a:ext cx="8196020" cy="436904"/>
      </dsp:txXfrm>
    </dsp:sp>
    <dsp:sp modelId="{92896C49-1D31-45FE-9C97-65D65C958C34}">
      <dsp:nvSpPr>
        <dsp:cNvPr id="0" name=""/>
        <dsp:cNvSpPr/>
      </dsp:nvSpPr>
      <dsp:spPr>
        <a:xfrm>
          <a:off x="19470" y="205772"/>
          <a:ext cx="468247" cy="47019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2700" prstMaterial="flat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5D60BDC-A5C0-4EE8-B533-9AF37285038D}">
      <dsp:nvSpPr>
        <dsp:cNvPr id="0" name=""/>
        <dsp:cNvSpPr/>
      </dsp:nvSpPr>
      <dsp:spPr>
        <a:xfrm>
          <a:off x="-961849" y="-157059"/>
          <a:ext cx="1195862" cy="1195862"/>
        </a:xfrm>
        <a:prstGeom prst="blockArc">
          <a:avLst>
            <a:gd name="adj1" fmla="val 18900000"/>
            <a:gd name="adj2" fmla="val 2700000"/>
            <a:gd name="adj3" fmla="val 1806"/>
          </a:avLst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FBCFD7A-97B9-4FB8-AB4C-8A71AC1B1647}">
      <dsp:nvSpPr>
        <dsp:cNvPr id="0" name=""/>
        <dsp:cNvSpPr/>
      </dsp:nvSpPr>
      <dsp:spPr>
        <a:xfrm>
          <a:off x="168527" y="222740"/>
          <a:ext cx="7118256" cy="436262"/>
        </a:xfrm>
        <a:prstGeom prst="rect">
          <a:avLst/>
        </a:prstGeom>
        <a:solidFill>
          <a:schemeClr val="bg1">
            <a:lumMod val="85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49942" tIns="45720" rIns="45720" bIns="4572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4. «Рейтинг профессионального признания студента»</a:t>
          </a:r>
          <a:endParaRPr lang="ru-RU" sz="1800" kern="1200" dirty="0">
            <a:solidFill>
              <a:schemeClr val="tx2">
                <a:lumMod val="75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68527" y="222740"/>
        <a:ext cx="7118256" cy="436262"/>
      </dsp:txXfrm>
    </dsp:sp>
    <dsp:sp modelId="{92896C49-1D31-45FE-9C97-65D65C958C34}">
      <dsp:nvSpPr>
        <dsp:cNvPr id="0" name=""/>
        <dsp:cNvSpPr/>
      </dsp:nvSpPr>
      <dsp:spPr>
        <a:xfrm>
          <a:off x="-8789" y="206118"/>
          <a:ext cx="467559" cy="469505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2700" prstMaterial="flat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5D60BDC-A5C0-4EE8-B533-9AF37285038D}">
      <dsp:nvSpPr>
        <dsp:cNvPr id="0" name=""/>
        <dsp:cNvSpPr/>
      </dsp:nvSpPr>
      <dsp:spPr>
        <a:xfrm>
          <a:off x="-933367" y="-157059"/>
          <a:ext cx="1195862" cy="1195862"/>
        </a:xfrm>
        <a:prstGeom prst="blockArc">
          <a:avLst>
            <a:gd name="adj1" fmla="val 18900000"/>
            <a:gd name="adj2" fmla="val 2700000"/>
            <a:gd name="adj3" fmla="val 1806"/>
          </a:avLst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FBCFD7A-97B9-4FB8-AB4C-8A71AC1B1647}">
      <dsp:nvSpPr>
        <dsp:cNvPr id="0" name=""/>
        <dsp:cNvSpPr/>
      </dsp:nvSpPr>
      <dsp:spPr>
        <a:xfrm>
          <a:off x="253594" y="222419"/>
          <a:ext cx="8196020" cy="436904"/>
        </a:xfrm>
        <a:prstGeom prst="rect">
          <a:avLst/>
        </a:prstGeom>
        <a:solidFill>
          <a:schemeClr val="bg1">
            <a:lumMod val="85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49942" tIns="45720" rIns="45720" bIns="4572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4. «Рейтинг профессионального признания студента»</a:t>
          </a:r>
          <a:endParaRPr lang="ru-RU" sz="1800" kern="1200" dirty="0">
            <a:solidFill>
              <a:schemeClr val="tx2">
                <a:lumMod val="75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53594" y="222419"/>
        <a:ext cx="8196020" cy="436904"/>
      </dsp:txXfrm>
    </dsp:sp>
    <dsp:sp modelId="{92896C49-1D31-45FE-9C97-65D65C958C34}">
      <dsp:nvSpPr>
        <dsp:cNvPr id="0" name=""/>
        <dsp:cNvSpPr/>
      </dsp:nvSpPr>
      <dsp:spPr>
        <a:xfrm>
          <a:off x="19470" y="205772"/>
          <a:ext cx="468247" cy="47019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2700" prstMaterial="flat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5D60BDC-A5C0-4EE8-B533-9AF37285038D}">
      <dsp:nvSpPr>
        <dsp:cNvPr id="0" name=""/>
        <dsp:cNvSpPr/>
      </dsp:nvSpPr>
      <dsp:spPr>
        <a:xfrm>
          <a:off x="-933367" y="-157059"/>
          <a:ext cx="1195862" cy="1195862"/>
        </a:xfrm>
        <a:prstGeom prst="blockArc">
          <a:avLst>
            <a:gd name="adj1" fmla="val 18900000"/>
            <a:gd name="adj2" fmla="val 2700000"/>
            <a:gd name="adj3" fmla="val 1806"/>
          </a:avLst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FBCFD7A-97B9-4FB8-AB4C-8A71AC1B1647}">
      <dsp:nvSpPr>
        <dsp:cNvPr id="0" name=""/>
        <dsp:cNvSpPr/>
      </dsp:nvSpPr>
      <dsp:spPr>
        <a:xfrm>
          <a:off x="253594" y="222419"/>
          <a:ext cx="8196020" cy="436904"/>
        </a:xfrm>
        <a:prstGeom prst="rect">
          <a:avLst/>
        </a:prstGeom>
        <a:solidFill>
          <a:schemeClr val="bg1">
            <a:lumMod val="85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49942" tIns="45720" rIns="45720" bIns="4572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4. «Рейтинг профессионального признания студента»</a:t>
          </a:r>
          <a:endParaRPr lang="ru-RU" sz="1800" kern="1200" dirty="0">
            <a:solidFill>
              <a:schemeClr val="tx2">
                <a:lumMod val="75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53594" y="222419"/>
        <a:ext cx="8196020" cy="436904"/>
      </dsp:txXfrm>
    </dsp:sp>
    <dsp:sp modelId="{92896C49-1D31-45FE-9C97-65D65C958C34}">
      <dsp:nvSpPr>
        <dsp:cNvPr id="0" name=""/>
        <dsp:cNvSpPr/>
      </dsp:nvSpPr>
      <dsp:spPr>
        <a:xfrm>
          <a:off x="19470" y="205772"/>
          <a:ext cx="468247" cy="47019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2700" prstMaterial="flat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5D60BDC-A5C0-4EE8-B533-9AF37285038D}">
      <dsp:nvSpPr>
        <dsp:cNvPr id="0" name=""/>
        <dsp:cNvSpPr/>
      </dsp:nvSpPr>
      <dsp:spPr>
        <a:xfrm>
          <a:off x="-932956" y="-157059"/>
          <a:ext cx="1195862" cy="1195862"/>
        </a:xfrm>
        <a:prstGeom prst="blockArc">
          <a:avLst>
            <a:gd name="adj1" fmla="val 18900000"/>
            <a:gd name="adj2" fmla="val 2700000"/>
            <a:gd name="adj3" fmla="val 1806"/>
          </a:avLst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FBCFD7A-97B9-4FB8-AB4C-8A71AC1B1647}">
      <dsp:nvSpPr>
        <dsp:cNvPr id="0" name=""/>
        <dsp:cNvSpPr/>
      </dsp:nvSpPr>
      <dsp:spPr>
        <a:xfrm>
          <a:off x="254207" y="151703"/>
          <a:ext cx="11296844" cy="578336"/>
        </a:xfrm>
        <a:prstGeom prst="rect">
          <a:avLst/>
        </a:prstGeom>
        <a:solidFill>
          <a:schemeClr val="bg1">
            <a:lumMod val="85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49942" tIns="45720" rIns="45720" bIns="4572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5.Формирование института консультантов – практикующих архитекторов, членов Союза архитекторов России</a:t>
          </a:r>
          <a:endParaRPr lang="ru-RU" sz="1800" kern="1200" dirty="0">
            <a:solidFill>
              <a:schemeClr val="tx2">
                <a:lumMod val="75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54207" y="151703"/>
        <a:ext cx="11296844" cy="578336"/>
      </dsp:txXfrm>
    </dsp:sp>
    <dsp:sp modelId="{92896C49-1D31-45FE-9C97-65D65C958C34}">
      <dsp:nvSpPr>
        <dsp:cNvPr id="0" name=""/>
        <dsp:cNvSpPr/>
      </dsp:nvSpPr>
      <dsp:spPr>
        <a:xfrm>
          <a:off x="19518" y="205204"/>
          <a:ext cx="469379" cy="47133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2700" prstMaterial="flat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image" Target="../media/image1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17.v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image" Target="../media/image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8E32991-6A85-40F8-AC98-76082F879699}" type="datetimeFigureOut">
              <a:rPr lang="ru-RU" smtClean="0"/>
              <a:t>06.09.2022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55E05C-DBDA-4479-AFBB-2171E177106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316351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ACBCC1-F8F3-4D80-9B88-800C8100DE34}" type="datetime1">
              <a:rPr lang="ru-RU" smtClean="0"/>
              <a:t>06.09.2022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E4D357-085A-418D-8966-F1E1B42A259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193966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50239D-8FE1-4438-84E1-C9B08C83FB26}" type="datetime1">
              <a:rPr lang="ru-RU" smtClean="0"/>
              <a:t>06.09.2022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E4D357-085A-418D-8966-F1E1B42A259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919738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4C3E6-26B6-4E2A-B90E-6F35D712A91A}" type="datetime1">
              <a:rPr lang="ru-RU" smtClean="0"/>
              <a:t>06.09.2022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E4D357-085A-418D-8966-F1E1B42A259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498998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72EEEA-ED0C-4ACC-A2D8-5268D9B50A68}" type="datetime1">
              <a:rPr lang="ru-RU" smtClean="0"/>
              <a:t>06.09.2022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E4D357-085A-418D-8966-F1E1B42A259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52056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327086-875C-48D1-81CE-67EB5835FAC0}" type="datetime1">
              <a:rPr lang="ru-RU" smtClean="0"/>
              <a:t>06.09.2022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E4D357-085A-418D-8966-F1E1B42A259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64069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ABC58-13AC-45BD-9F22-296799EB4F0C}" type="datetime1">
              <a:rPr lang="ru-RU" smtClean="0"/>
              <a:t>06.09.2022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E4D357-085A-418D-8966-F1E1B42A259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14317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28175E-94FB-45E6-9874-4AA370F492D1}" type="datetime1">
              <a:rPr lang="ru-RU" smtClean="0"/>
              <a:t>06.09.2022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E4D357-085A-418D-8966-F1E1B42A259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98019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D2162-5D86-441F-98E6-5872F07F4DB8}" type="datetime1">
              <a:rPr lang="ru-RU" smtClean="0"/>
              <a:t>06.09.2022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E4D357-085A-418D-8966-F1E1B42A259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448762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B8F43F-A974-488D-A332-1D7268B51E78}" type="datetime1">
              <a:rPr lang="ru-RU" smtClean="0"/>
              <a:t>06.09.2022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E4D357-085A-418D-8966-F1E1B42A259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962819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5F4C9-8E0E-4374-B801-5319D67B9489}" type="datetime1">
              <a:rPr lang="ru-RU" smtClean="0"/>
              <a:t>06.09.2022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E4D357-085A-418D-8966-F1E1B42A259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70771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13FA75-02D8-41E2-89AE-204440F407E7}" type="datetime1">
              <a:rPr lang="ru-RU" smtClean="0"/>
              <a:t>06.09.2022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E4D357-085A-418D-8966-F1E1B42A259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72182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8623AF-F653-4542-8B1E-663B8036369D}" type="datetime1">
              <a:rPr lang="ru-RU" smtClean="0"/>
              <a:t>06.09.2022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E4D357-085A-418D-8966-F1E1B42A259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689193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3" Type="http://schemas.openxmlformats.org/officeDocument/2006/relationships/oleObject" Target="../embeddings/oleObject1.bin"/><Relationship Id="rId7" Type="http://schemas.openxmlformats.org/officeDocument/2006/relationships/image" Target="../media/image2.emf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3.png"/><Relationship Id="rId4" Type="http://schemas.openxmlformats.org/officeDocument/2006/relationships/image" Target="../media/image1.emf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6.xml"/><Relationship Id="rId3" Type="http://schemas.openxmlformats.org/officeDocument/2006/relationships/image" Target="../media/image5.png"/><Relationship Id="rId7" Type="http://schemas.openxmlformats.org/officeDocument/2006/relationships/diagramLayout" Target="../diagrams/layout6.xml"/><Relationship Id="rId12" Type="http://schemas.openxmlformats.org/officeDocument/2006/relationships/image" Target="../media/image22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0.vml"/><Relationship Id="rId6" Type="http://schemas.openxmlformats.org/officeDocument/2006/relationships/diagramData" Target="../diagrams/data6.xml"/><Relationship Id="rId11" Type="http://schemas.openxmlformats.org/officeDocument/2006/relationships/image" Target="../media/image21.png"/><Relationship Id="rId5" Type="http://schemas.openxmlformats.org/officeDocument/2006/relationships/image" Target="../media/image2.emf"/><Relationship Id="rId10" Type="http://schemas.microsoft.com/office/2007/relationships/diagramDrawing" Target="../diagrams/drawing6.xml"/><Relationship Id="rId4" Type="http://schemas.openxmlformats.org/officeDocument/2006/relationships/oleObject" Target="../embeddings/oleObject11.bin"/><Relationship Id="rId9" Type="http://schemas.openxmlformats.org/officeDocument/2006/relationships/diagramColors" Target="../diagrams/colors6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7.xml"/><Relationship Id="rId13" Type="http://schemas.openxmlformats.org/officeDocument/2006/relationships/image" Target="../media/image25.png"/><Relationship Id="rId3" Type="http://schemas.openxmlformats.org/officeDocument/2006/relationships/image" Target="../media/image5.png"/><Relationship Id="rId7" Type="http://schemas.openxmlformats.org/officeDocument/2006/relationships/diagramLayout" Target="../diagrams/layout7.xml"/><Relationship Id="rId12" Type="http://schemas.openxmlformats.org/officeDocument/2006/relationships/image" Target="../media/image24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1.vml"/><Relationship Id="rId6" Type="http://schemas.openxmlformats.org/officeDocument/2006/relationships/diagramData" Target="../diagrams/data7.xml"/><Relationship Id="rId11" Type="http://schemas.openxmlformats.org/officeDocument/2006/relationships/image" Target="../media/image23.png"/><Relationship Id="rId5" Type="http://schemas.openxmlformats.org/officeDocument/2006/relationships/image" Target="../media/image2.emf"/><Relationship Id="rId10" Type="http://schemas.microsoft.com/office/2007/relationships/diagramDrawing" Target="../diagrams/drawing7.xml"/><Relationship Id="rId4" Type="http://schemas.openxmlformats.org/officeDocument/2006/relationships/oleObject" Target="../embeddings/oleObject12.bin"/><Relationship Id="rId9" Type="http://schemas.openxmlformats.org/officeDocument/2006/relationships/diagramColors" Target="../diagrams/colors7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8.xml"/><Relationship Id="rId13" Type="http://schemas.openxmlformats.org/officeDocument/2006/relationships/image" Target="../media/image26.jpeg"/><Relationship Id="rId3" Type="http://schemas.openxmlformats.org/officeDocument/2006/relationships/image" Target="../media/image5.png"/><Relationship Id="rId7" Type="http://schemas.openxmlformats.org/officeDocument/2006/relationships/diagramLayout" Target="../diagrams/layout8.xml"/><Relationship Id="rId12" Type="http://schemas.openxmlformats.org/officeDocument/2006/relationships/image" Target="../media/image7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2.vml"/><Relationship Id="rId6" Type="http://schemas.openxmlformats.org/officeDocument/2006/relationships/diagramData" Target="../diagrams/data8.xml"/><Relationship Id="rId11" Type="http://schemas.openxmlformats.org/officeDocument/2006/relationships/image" Target="../media/image4.jpeg"/><Relationship Id="rId5" Type="http://schemas.openxmlformats.org/officeDocument/2006/relationships/image" Target="../media/image2.emf"/><Relationship Id="rId10" Type="http://schemas.microsoft.com/office/2007/relationships/diagramDrawing" Target="../diagrams/drawing8.xml"/><Relationship Id="rId4" Type="http://schemas.openxmlformats.org/officeDocument/2006/relationships/oleObject" Target="../embeddings/oleObject13.bin"/><Relationship Id="rId9" Type="http://schemas.openxmlformats.org/officeDocument/2006/relationships/diagramColors" Target="../diagrams/colors8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9.xml"/><Relationship Id="rId3" Type="http://schemas.openxmlformats.org/officeDocument/2006/relationships/image" Target="../media/image5.png"/><Relationship Id="rId7" Type="http://schemas.openxmlformats.org/officeDocument/2006/relationships/diagramLayout" Target="../diagrams/layout9.xml"/><Relationship Id="rId12" Type="http://schemas.openxmlformats.org/officeDocument/2006/relationships/image" Target="../media/image28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3.vml"/><Relationship Id="rId6" Type="http://schemas.openxmlformats.org/officeDocument/2006/relationships/diagramData" Target="../diagrams/data9.xml"/><Relationship Id="rId11" Type="http://schemas.openxmlformats.org/officeDocument/2006/relationships/image" Target="../media/image27.png"/><Relationship Id="rId5" Type="http://schemas.openxmlformats.org/officeDocument/2006/relationships/image" Target="../media/image2.emf"/><Relationship Id="rId10" Type="http://schemas.microsoft.com/office/2007/relationships/diagramDrawing" Target="../diagrams/drawing9.xml"/><Relationship Id="rId4" Type="http://schemas.openxmlformats.org/officeDocument/2006/relationships/oleObject" Target="../embeddings/oleObject14.bin"/><Relationship Id="rId9" Type="http://schemas.openxmlformats.org/officeDocument/2006/relationships/diagramColors" Target="../diagrams/colors9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10.xml"/><Relationship Id="rId3" Type="http://schemas.openxmlformats.org/officeDocument/2006/relationships/image" Target="../media/image5.png"/><Relationship Id="rId7" Type="http://schemas.openxmlformats.org/officeDocument/2006/relationships/diagramLayout" Target="../diagrams/layout10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4.vml"/><Relationship Id="rId6" Type="http://schemas.openxmlformats.org/officeDocument/2006/relationships/diagramData" Target="../diagrams/data10.xml"/><Relationship Id="rId11" Type="http://schemas.openxmlformats.org/officeDocument/2006/relationships/image" Target="../media/image29.png"/><Relationship Id="rId5" Type="http://schemas.openxmlformats.org/officeDocument/2006/relationships/image" Target="../media/image2.emf"/><Relationship Id="rId10" Type="http://schemas.microsoft.com/office/2007/relationships/diagramDrawing" Target="../diagrams/drawing10.xml"/><Relationship Id="rId4" Type="http://schemas.openxmlformats.org/officeDocument/2006/relationships/oleObject" Target="../embeddings/oleObject15.bin"/><Relationship Id="rId9" Type="http://schemas.openxmlformats.org/officeDocument/2006/relationships/diagramColors" Target="../diagrams/colors10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gif"/><Relationship Id="rId3" Type="http://schemas.openxmlformats.org/officeDocument/2006/relationships/image" Target="../media/image5.png"/><Relationship Id="rId7" Type="http://schemas.openxmlformats.org/officeDocument/2006/relationships/image" Target="../media/image31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5.vml"/><Relationship Id="rId6" Type="http://schemas.openxmlformats.org/officeDocument/2006/relationships/image" Target="../media/image30.png"/><Relationship Id="rId5" Type="http://schemas.openxmlformats.org/officeDocument/2006/relationships/image" Target="../media/image2.emf"/><Relationship Id="rId4" Type="http://schemas.openxmlformats.org/officeDocument/2006/relationships/oleObject" Target="../embeddings/oleObject16.bin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7" Type="http://schemas.openxmlformats.org/officeDocument/2006/relationships/image" Target="../media/image34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6.vml"/><Relationship Id="rId6" Type="http://schemas.openxmlformats.org/officeDocument/2006/relationships/image" Target="../media/image2.emf"/><Relationship Id="rId5" Type="http://schemas.openxmlformats.org/officeDocument/2006/relationships/oleObject" Target="../embeddings/oleObject17.bin"/><Relationship Id="rId4" Type="http://schemas.openxmlformats.org/officeDocument/2006/relationships/image" Target="../media/image5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3" Type="http://schemas.openxmlformats.org/officeDocument/2006/relationships/oleObject" Target="../embeddings/oleObject18.bin"/><Relationship Id="rId7" Type="http://schemas.openxmlformats.org/officeDocument/2006/relationships/image" Target="../media/image2.emf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7.vml"/><Relationship Id="rId6" Type="http://schemas.openxmlformats.org/officeDocument/2006/relationships/oleObject" Target="../embeddings/oleObject19.bin"/><Relationship Id="rId5" Type="http://schemas.openxmlformats.org/officeDocument/2006/relationships/image" Target="../media/image3.png"/><Relationship Id="rId4" Type="http://schemas.openxmlformats.org/officeDocument/2006/relationships/image" Target="../media/image1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2.emf"/><Relationship Id="rId4" Type="http://schemas.openxmlformats.org/officeDocument/2006/relationships/oleObject" Target="../embeddings/oleObject3.bin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5.png"/><Relationship Id="rId7" Type="http://schemas.openxmlformats.org/officeDocument/2006/relationships/image" Target="../media/image7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6.jpeg"/><Relationship Id="rId5" Type="http://schemas.openxmlformats.org/officeDocument/2006/relationships/image" Target="../media/image2.emf"/><Relationship Id="rId10" Type="http://schemas.openxmlformats.org/officeDocument/2006/relationships/image" Target="../media/image10.jpeg"/><Relationship Id="rId4" Type="http://schemas.openxmlformats.org/officeDocument/2006/relationships/oleObject" Target="../embeddings/oleObject4.bin"/><Relationship Id="rId9" Type="http://schemas.openxmlformats.org/officeDocument/2006/relationships/image" Target="../media/image9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11.jpeg"/><Relationship Id="rId5" Type="http://schemas.openxmlformats.org/officeDocument/2006/relationships/image" Target="../media/image2.emf"/><Relationship Id="rId4" Type="http://schemas.openxmlformats.org/officeDocument/2006/relationships/oleObject" Target="../embeddings/oleObject5.bin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.xml"/><Relationship Id="rId3" Type="http://schemas.openxmlformats.org/officeDocument/2006/relationships/image" Target="../media/image5.png"/><Relationship Id="rId7" Type="http://schemas.openxmlformats.org/officeDocument/2006/relationships/diagramData" Target="../diagrams/data1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12.jpeg"/><Relationship Id="rId11" Type="http://schemas.microsoft.com/office/2007/relationships/diagramDrawing" Target="../diagrams/drawing1.xml"/><Relationship Id="rId5" Type="http://schemas.openxmlformats.org/officeDocument/2006/relationships/image" Target="../media/image2.emf"/><Relationship Id="rId10" Type="http://schemas.openxmlformats.org/officeDocument/2006/relationships/diagramColors" Target="../diagrams/colors1.xml"/><Relationship Id="rId4" Type="http://schemas.openxmlformats.org/officeDocument/2006/relationships/oleObject" Target="../embeddings/oleObject6.bin"/><Relationship Id="rId9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2.xml"/><Relationship Id="rId13" Type="http://schemas.openxmlformats.org/officeDocument/2006/relationships/image" Target="../media/image15.jpeg"/><Relationship Id="rId3" Type="http://schemas.openxmlformats.org/officeDocument/2006/relationships/image" Target="../media/image13.jpeg"/><Relationship Id="rId7" Type="http://schemas.openxmlformats.org/officeDocument/2006/relationships/image" Target="../media/image2.emf"/><Relationship Id="rId12" Type="http://schemas.microsoft.com/office/2007/relationships/diagramDrawing" Target="../diagrams/drawing2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7.bin"/><Relationship Id="rId11" Type="http://schemas.openxmlformats.org/officeDocument/2006/relationships/diagramColors" Target="../diagrams/colors2.xml"/><Relationship Id="rId5" Type="http://schemas.openxmlformats.org/officeDocument/2006/relationships/image" Target="../media/image5.png"/><Relationship Id="rId10" Type="http://schemas.openxmlformats.org/officeDocument/2006/relationships/diagramQuickStyle" Target="../diagrams/quickStyle2.xml"/><Relationship Id="rId4" Type="http://schemas.openxmlformats.org/officeDocument/2006/relationships/image" Target="../media/image14.jpeg"/><Relationship Id="rId9" Type="http://schemas.openxmlformats.org/officeDocument/2006/relationships/diagramLayout" Target="../diagrams/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3.xml"/><Relationship Id="rId3" Type="http://schemas.openxmlformats.org/officeDocument/2006/relationships/image" Target="../media/image5.png"/><Relationship Id="rId7" Type="http://schemas.openxmlformats.org/officeDocument/2006/relationships/diagramLayout" Target="../diagrams/layout3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.vml"/><Relationship Id="rId6" Type="http://schemas.openxmlformats.org/officeDocument/2006/relationships/diagramData" Target="../diagrams/data3.xml"/><Relationship Id="rId11" Type="http://schemas.openxmlformats.org/officeDocument/2006/relationships/image" Target="../media/image16.jpeg"/><Relationship Id="rId5" Type="http://schemas.openxmlformats.org/officeDocument/2006/relationships/image" Target="../media/image2.emf"/><Relationship Id="rId10" Type="http://schemas.microsoft.com/office/2007/relationships/diagramDrawing" Target="../diagrams/drawing3.xml"/><Relationship Id="rId4" Type="http://schemas.openxmlformats.org/officeDocument/2006/relationships/oleObject" Target="../embeddings/oleObject8.bin"/><Relationship Id="rId9" Type="http://schemas.openxmlformats.org/officeDocument/2006/relationships/diagramColors" Target="../diagrams/colors3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4.xml"/><Relationship Id="rId3" Type="http://schemas.openxmlformats.org/officeDocument/2006/relationships/image" Target="../media/image5.png"/><Relationship Id="rId7" Type="http://schemas.openxmlformats.org/officeDocument/2006/relationships/diagramData" Target="../diagrams/data4.xml"/><Relationship Id="rId12" Type="http://schemas.openxmlformats.org/officeDocument/2006/relationships/image" Target="../media/image18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17.jpeg"/><Relationship Id="rId11" Type="http://schemas.microsoft.com/office/2007/relationships/diagramDrawing" Target="../diagrams/drawing4.xml"/><Relationship Id="rId5" Type="http://schemas.openxmlformats.org/officeDocument/2006/relationships/image" Target="../media/image2.emf"/><Relationship Id="rId10" Type="http://schemas.openxmlformats.org/officeDocument/2006/relationships/diagramColors" Target="../diagrams/colors4.xml"/><Relationship Id="rId4" Type="http://schemas.openxmlformats.org/officeDocument/2006/relationships/oleObject" Target="../embeddings/oleObject9.bin"/><Relationship Id="rId9" Type="http://schemas.openxmlformats.org/officeDocument/2006/relationships/diagramQuickStyle" Target="../diagrams/quickStyle4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5.xml"/><Relationship Id="rId3" Type="http://schemas.openxmlformats.org/officeDocument/2006/relationships/image" Target="../media/image5.png"/><Relationship Id="rId7" Type="http://schemas.openxmlformats.org/officeDocument/2006/relationships/diagramLayout" Target="../diagrams/layout5.xml"/><Relationship Id="rId12" Type="http://schemas.openxmlformats.org/officeDocument/2006/relationships/image" Target="../media/image20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9.vml"/><Relationship Id="rId6" Type="http://schemas.openxmlformats.org/officeDocument/2006/relationships/diagramData" Target="../diagrams/data5.xml"/><Relationship Id="rId11" Type="http://schemas.openxmlformats.org/officeDocument/2006/relationships/image" Target="../media/image19.jpeg"/><Relationship Id="rId5" Type="http://schemas.openxmlformats.org/officeDocument/2006/relationships/image" Target="../media/image2.emf"/><Relationship Id="rId10" Type="http://schemas.microsoft.com/office/2007/relationships/diagramDrawing" Target="../diagrams/drawing5.xml"/><Relationship Id="rId4" Type="http://schemas.openxmlformats.org/officeDocument/2006/relationships/oleObject" Target="../embeddings/oleObject10.bin"/><Relationship Id="rId9" Type="http://schemas.openxmlformats.org/officeDocument/2006/relationships/diagramColors" Target="../diagrams/colors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98906883"/>
              </p:ext>
            </p:extLst>
          </p:nvPr>
        </p:nvGraphicFramePr>
        <p:xfrm>
          <a:off x="0" y="0"/>
          <a:ext cx="12192000" cy="685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56" name="CorelDRAW" r:id="rId3" imgW="5433663" imgH="3081196" progId="CorelDraw.Graphic.21">
                  <p:embed/>
                </p:oleObj>
              </mc:Choice>
              <mc:Fallback>
                <p:oleObj name="CorelDRAW" r:id="rId3" imgW="5433663" imgH="3081196" progId="CorelDraw.Graphic.2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0" y="0"/>
                        <a:ext cx="12192000" cy="6858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Прямоугольник 9"/>
          <p:cNvSpPr/>
          <p:nvPr/>
        </p:nvSpPr>
        <p:spPr>
          <a:xfrm>
            <a:off x="0" y="221948"/>
            <a:ext cx="5876381" cy="112636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-90121" y="1213155"/>
            <a:ext cx="7878570" cy="2387600"/>
          </a:xfrm>
        </p:spPr>
        <p:txBody>
          <a:bodyPr>
            <a:noAutofit/>
          </a:bodyPr>
          <a:lstStyle/>
          <a:p>
            <a:r>
              <a:rPr lang="ru-RU" sz="3200" dirty="0">
                <a:solidFill>
                  <a:schemeClr val="bg1"/>
                </a:solidFill>
                <a:latin typeface="Arial Black" panose="020B0A04020102020204" pitchFamily="34" charset="0"/>
              </a:rPr>
              <a:t>Программа кадрового резерва </a:t>
            </a:r>
            <a:r>
              <a:rPr lang="ru-RU" sz="40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/>
            </a:r>
            <a:br>
              <a:rPr lang="ru-RU" sz="4000" dirty="0" smtClean="0">
                <a:solidFill>
                  <a:schemeClr val="bg1"/>
                </a:solidFill>
                <a:latin typeface="Arial Black" panose="020B0A04020102020204" pitchFamily="34" charset="0"/>
              </a:rPr>
            </a:br>
            <a:r>
              <a:rPr lang="ru-RU" sz="36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«МОЛОДЫЕ АРХИТЕКТОРЫ СИБИРИ»</a:t>
            </a:r>
            <a:endParaRPr lang="ru-RU" sz="1200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4216" y="216563"/>
            <a:ext cx="4552165" cy="1072660"/>
          </a:xfrm>
          <a:prstGeom prst="rect">
            <a:avLst/>
          </a:prstGeom>
        </p:spPr>
      </p:pic>
      <p:graphicFrame>
        <p:nvGraphicFramePr>
          <p:cNvPr id="12" name="Объект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19432844"/>
              </p:ext>
            </p:extLst>
          </p:nvPr>
        </p:nvGraphicFramePr>
        <p:xfrm>
          <a:off x="563638" y="365561"/>
          <a:ext cx="828881" cy="94392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57" name="CorelDRAW" r:id="rId6" imgW="5468112" imgH="6226353" progId="CorelDraw.Graphic.21">
                  <p:embed/>
                </p:oleObj>
              </mc:Choice>
              <mc:Fallback>
                <p:oleObj name="CorelDRAW" r:id="rId6" imgW="5468112" imgH="6226353" progId="CorelDraw.Graphic.2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563638" y="365561"/>
                        <a:ext cx="828881" cy="94392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Прямоугольник 12"/>
          <p:cNvSpPr/>
          <p:nvPr/>
        </p:nvSpPr>
        <p:spPr>
          <a:xfrm>
            <a:off x="7861947" y="1348315"/>
            <a:ext cx="4270128" cy="325745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693261" y="2601118"/>
            <a:ext cx="2260121" cy="1655762"/>
          </a:xfrm>
        </p:spPr>
        <p:txBody>
          <a:bodyPr/>
          <a:lstStyle/>
          <a:p>
            <a:r>
              <a:rPr lang="ru-RU" dirty="0" smtClean="0"/>
              <a:t>ФОТО</a:t>
            </a:r>
            <a:endParaRPr lang="ru-RU" dirty="0"/>
          </a:p>
        </p:txBody>
      </p:sp>
      <p:sp>
        <p:nvSpPr>
          <p:cNvPr id="14" name="Заголовок 1"/>
          <p:cNvSpPr txBox="1">
            <a:spLocks/>
          </p:cNvSpPr>
          <p:nvPr/>
        </p:nvSpPr>
        <p:spPr>
          <a:xfrm>
            <a:off x="164909" y="3732853"/>
            <a:ext cx="7368507" cy="2306026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40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4500" b="1" dirty="0" smtClean="0">
                <a:solidFill>
                  <a:srgbClr val="0B1D5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Корняков Михаил Викторович</a:t>
            </a:r>
          </a:p>
          <a:p>
            <a:pPr algn="l"/>
            <a:r>
              <a:rPr lang="ru-RU" sz="4500" dirty="0" smtClean="0">
                <a:solidFill>
                  <a:srgbClr val="0B1D5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Ректор ФГБОУ ВО ИРНИТУ</a:t>
            </a:r>
          </a:p>
          <a:p>
            <a:pPr algn="l"/>
            <a:endParaRPr lang="ru-RU" sz="4500" dirty="0">
              <a:solidFill>
                <a:srgbClr val="0B1D5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r>
              <a:rPr lang="ru-RU" sz="4500" b="1" dirty="0" smtClean="0">
                <a:solidFill>
                  <a:srgbClr val="0B1D5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Козак Игорь Владимирович</a:t>
            </a:r>
          </a:p>
          <a:p>
            <a:pPr algn="l"/>
            <a:r>
              <a:rPr lang="ru-RU" sz="4500" dirty="0" smtClean="0">
                <a:solidFill>
                  <a:srgbClr val="0B1D5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Профессор практики ИРНИТУ</a:t>
            </a:r>
          </a:p>
          <a:p>
            <a:pPr algn="l"/>
            <a:r>
              <a:rPr lang="ru-RU" sz="4500" dirty="0" smtClean="0">
                <a:solidFill>
                  <a:srgbClr val="0B1D5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Член правления </a:t>
            </a:r>
            <a:r>
              <a:rPr lang="ru-RU" sz="4500" dirty="0">
                <a:solidFill>
                  <a:srgbClr val="0B1D5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Иркутской региональной организации Союза архитекторов России</a:t>
            </a:r>
          </a:p>
          <a:p>
            <a:pPr algn="l"/>
            <a:endParaRPr lang="ru-RU" sz="4500" dirty="0" smtClean="0">
              <a:solidFill>
                <a:srgbClr val="0B1D5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endParaRPr lang="ru-RU" sz="4500" b="1" dirty="0" smtClean="0">
              <a:solidFill>
                <a:srgbClr val="0B1D5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r>
              <a:rPr lang="ru-RU" sz="4500" b="1" dirty="0" smtClean="0">
                <a:solidFill>
                  <a:srgbClr val="0B1D5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Пешков Виталий Владимирович</a:t>
            </a:r>
          </a:p>
          <a:p>
            <a:pPr algn="l"/>
            <a:r>
              <a:rPr lang="ru-RU" sz="4500" dirty="0" smtClean="0">
                <a:solidFill>
                  <a:srgbClr val="0B1D5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Директор </a:t>
            </a:r>
            <a:r>
              <a:rPr lang="ru-RU" sz="4500" dirty="0" err="1" smtClean="0">
                <a:solidFill>
                  <a:srgbClr val="0B1D5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ИАСиД</a:t>
            </a:r>
            <a:r>
              <a:rPr lang="ru-RU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/>
            </a:r>
            <a:br>
              <a:rPr lang="ru-RU" dirty="0" smtClean="0">
                <a:solidFill>
                  <a:schemeClr val="bg1"/>
                </a:solidFill>
                <a:latin typeface="Arial Black" panose="020B0A04020102020204" pitchFamily="34" charset="0"/>
              </a:rPr>
            </a:br>
            <a:endParaRPr lang="ru-RU" sz="1800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11242839" y="752893"/>
            <a:ext cx="920525" cy="920525"/>
          </a:xfrm>
          <a:prstGeom prst="rect">
            <a:avLst/>
          </a:prstGeom>
          <a:solidFill>
            <a:srgbClr val="0B1D5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/>
          <p:cNvSpPr/>
          <p:nvPr/>
        </p:nvSpPr>
        <p:spPr>
          <a:xfrm>
            <a:off x="7533418" y="3996176"/>
            <a:ext cx="920525" cy="920525"/>
          </a:xfrm>
          <a:prstGeom prst="rect">
            <a:avLst/>
          </a:prstGeom>
          <a:solidFill>
            <a:srgbClr val="0B1D5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5" name="Picture 4" descr="https://sun9-22.userapi.com/c834200/v834200764/f488/0fXMEr5jNo8.jpg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24" r="7725"/>
          <a:stretch/>
        </p:blipFill>
        <p:spPr bwMode="auto">
          <a:xfrm>
            <a:off x="7941607" y="1767269"/>
            <a:ext cx="4126507" cy="21236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Заголовок 1"/>
          <p:cNvSpPr txBox="1">
            <a:spLocks/>
          </p:cNvSpPr>
          <p:nvPr/>
        </p:nvSpPr>
        <p:spPr>
          <a:xfrm>
            <a:off x="0" y="4614610"/>
            <a:ext cx="12132075" cy="230602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400" dirty="0" smtClean="0">
                <a:solidFill>
                  <a:srgbClr val="0B1D5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Новосибирск, 2022 г. </a:t>
            </a:r>
            <a:r>
              <a:rPr lang="ru-RU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/>
            </a:r>
            <a:br>
              <a:rPr lang="ru-RU" dirty="0" smtClean="0">
                <a:solidFill>
                  <a:schemeClr val="bg1"/>
                </a:solidFill>
                <a:latin typeface="Arial Black" panose="020B0A04020102020204" pitchFamily="34" charset="0"/>
              </a:rPr>
            </a:br>
            <a:endParaRPr lang="ru-RU" sz="1800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E4D357-085A-418D-8966-F1E1B42A259E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20695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0" y="0"/>
            <a:ext cx="12192000" cy="1089691"/>
          </a:xfrm>
          <a:prstGeom prst="rect">
            <a:avLst/>
          </a:prstGeom>
          <a:solidFill>
            <a:srgbClr val="2A68B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1" y="165785"/>
            <a:ext cx="3829877" cy="102691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7702" y="212604"/>
            <a:ext cx="2849216" cy="671381"/>
          </a:xfrm>
          <a:prstGeom prst="rect">
            <a:avLst/>
          </a:prstGeom>
        </p:spPr>
      </p:pic>
      <p:graphicFrame>
        <p:nvGraphicFramePr>
          <p:cNvPr id="4" name="Объект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73012792"/>
              </p:ext>
            </p:extLst>
          </p:nvPr>
        </p:nvGraphicFramePr>
        <p:xfrm>
          <a:off x="265239" y="221948"/>
          <a:ext cx="622463" cy="70885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249" name="CorelDRAW" r:id="rId4" imgW="5468112" imgH="6226353" progId="CorelDraw.Graphic.21">
                  <p:embed/>
                </p:oleObj>
              </mc:Choice>
              <mc:Fallback>
                <p:oleObj name="CorelDRAW" r:id="rId4" imgW="5468112" imgH="6226353" progId="CorelDraw.Graphic.2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65239" y="221948"/>
                        <a:ext cx="622463" cy="70885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3988904" y="165785"/>
            <a:ext cx="8044070" cy="894979"/>
          </a:xfrm>
          <a:prstGeom prst="rect">
            <a:avLst/>
          </a:prstGeom>
          <a:solidFill>
            <a:srgbClr val="0B1D5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4031070" y="194274"/>
            <a:ext cx="7959739" cy="1227022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200" dirty="0">
                <a:solidFill>
                  <a:schemeClr val="bg1"/>
                </a:solidFill>
                <a:latin typeface="Arial Black" panose="020B0A04020102020204" pitchFamily="34" charset="0"/>
              </a:rPr>
              <a:t>Механизм реализации программы</a:t>
            </a:r>
            <a:endParaRPr lang="ru-RU" sz="2400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graphicFrame>
        <p:nvGraphicFramePr>
          <p:cNvPr id="23" name="Схема 22"/>
          <p:cNvGraphicFramePr/>
          <p:nvPr>
            <p:extLst>
              <p:ext uri="{D42A27DB-BD31-4B8C-83A1-F6EECF244321}">
                <p14:modId xmlns:p14="http://schemas.microsoft.com/office/powerpoint/2010/main" val="4067224128"/>
              </p:ext>
            </p:extLst>
          </p:nvPr>
        </p:nvGraphicFramePr>
        <p:xfrm>
          <a:off x="337456" y="1077686"/>
          <a:ext cx="7277995" cy="88174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pic>
        <p:nvPicPr>
          <p:cNvPr id="52227" name="Picture 3" descr="E:\банер\Блокированный дом, Тыхеева А.Ж. Арб-18-2.pn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951" y="1866326"/>
            <a:ext cx="4776989" cy="47971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2039355" y="6078738"/>
            <a:ext cx="3104307" cy="58477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1 место  </a:t>
            </a:r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Тыхеева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Александра </a:t>
            </a:r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Жаргаловна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Арб-18-2</a:t>
            </a:r>
            <a:endParaRPr lang="ru-RU" sz="1600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2232" name="Picture 8"/>
          <p:cNvPicPr>
            <a:picLocks noChangeAspect="1" noChangeArrowheads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63" t="4564" r="18096" b="9313"/>
          <a:stretch/>
        </p:blipFill>
        <p:spPr bwMode="auto">
          <a:xfrm>
            <a:off x="5558328" y="1866325"/>
            <a:ext cx="5837550" cy="4602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Прямоугольник 18"/>
          <p:cNvSpPr/>
          <p:nvPr/>
        </p:nvSpPr>
        <p:spPr>
          <a:xfrm>
            <a:off x="8886502" y="6099210"/>
            <a:ext cx="3104307" cy="584775"/>
          </a:xfrm>
          <a:prstGeom prst="rect">
            <a:avLst/>
          </a:prstGeom>
          <a:solidFill>
            <a:srgbClr val="FFFFFF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1 место  </a:t>
            </a:r>
            <a:r>
              <a:rPr lang="ru-RU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Шарыгин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Кирилл Николаевич ДСб-17-2</a:t>
            </a:r>
            <a:endParaRPr lang="ru-RU" sz="1600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E4D357-085A-418D-8966-F1E1B42A259E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7787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0" y="0"/>
            <a:ext cx="12192000" cy="1089691"/>
          </a:xfrm>
          <a:prstGeom prst="rect">
            <a:avLst/>
          </a:prstGeom>
          <a:solidFill>
            <a:srgbClr val="2A68B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1" y="165785"/>
            <a:ext cx="3829877" cy="102691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7702" y="212604"/>
            <a:ext cx="2849216" cy="671381"/>
          </a:xfrm>
          <a:prstGeom prst="rect">
            <a:avLst/>
          </a:prstGeom>
        </p:spPr>
      </p:pic>
      <p:graphicFrame>
        <p:nvGraphicFramePr>
          <p:cNvPr id="4" name="Объект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89638932"/>
              </p:ext>
            </p:extLst>
          </p:nvPr>
        </p:nvGraphicFramePr>
        <p:xfrm>
          <a:off x="265239" y="221948"/>
          <a:ext cx="622463" cy="70885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055" name="CorelDRAW" r:id="rId4" imgW="5468112" imgH="6226353" progId="CorelDraw.Graphic.21">
                  <p:embed/>
                </p:oleObj>
              </mc:Choice>
              <mc:Fallback>
                <p:oleObj name="CorelDRAW" r:id="rId4" imgW="5468112" imgH="6226353" progId="CorelDraw.Graphic.2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65239" y="221948"/>
                        <a:ext cx="622463" cy="70885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3988904" y="165785"/>
            <a:ext cx="8044070" cy="894979"/>
          </a:xfrm>
          <a:prstGeom prst="rect">
            <a:avLst/>
          </a:prstGeom>
          <a:solidFill>
            <a:srgbClr val="0B1D5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4031070" y="194274"/>
            <a:ext cx="7959739" cy="1227022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200" dirty="0">
                <a:solidFill>
                  <a:schemeClr val="bg1"/>
                </a:solidFill>
                <a:latin typeface="Arial Black" panose="020B0A04020102020204" pitchFamily="34" charset="0"/>
              </a:rPr>
              <a:t>Механизм реализации программы</a:t>
            </a:r>
            <a:endParaRPr lang="ru-RU" sz="2400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graphicFrame>
        <p:nvGraphicFramePr>
          <p:cNvPr id="23" name="Схема 22"/>
          <p:cNvGraphicFramePr/>
          <p:nvPr>
            <p:extLst>
              <p:ext uri="{D42A27DB-BD31-4B8C-83A1-F6EECF244321}">
                <p14:modId xmlns:p14="http://schemas.microsoft.com/office/powerpoint/2010/main" val="73667496"/>
              </p:ext>
            </p:extLst>
          </p:nvPr>
        </p:nvGraphicFramePr>
        <p:xfrm>
          <a:off x="337456" y="1077686"/>
          <a:ext cx="8469086" cy="88174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sp>
        <p:nvSpPr>
          <p:cNvPr id="12" name="Прямоугольник 11"/>
          <p:cNvSpPr/>
          <p:nvPr/>
        </p:nvSpPr>
        <p:spPr>
          <a:xfrm>
            <a:off x="1196248" y="1869957"/>
            <a:ext cx="91440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Примеры оценочного листа для эксперта </a:t>
            </a:r>
            <a:endParaRPr lang="ru-RU" sz="1600" b="1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525" t="13468" r="42774" b="13804"/>
          <a:stretch/>
        </p:blipFill>
        <p:spPr bwMode="auto">
          <a:xfrm>
            <a:off x="331303" y="2102309"/>
            <a:ext cx="3657601" cy="47199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3"/>
          <p:cNvPicPr>
            <a:picLocks noChangeAspect="1" noChangeArrowheads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050" t="13160" r="42906" b="6130"/>
          <a:stretch/>
        </p:blipFill>
        <p:spPr bwMode="auto">
          <a:xfrm>
            <a:off x="4408124" y="2220010"/>
            <a:ext cx="3375752" cy="46379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034" name="Picture 2"/>
          <p:cNvPicPr>
            <a:picLocks noChangeAspect="1" noChangeArrowheads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189" t="17639" r="44173" b="7450"/>
          <a:stretch/>
        </p:blipFill>
        <p:spPr bwMode="auto">
          <a:xfrm>
            <a:off x="8390003" y="2229029"/>
            <a:ext cx="3203476" cy="44057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E4D357-085A-418D-8966-F1E1B42A259E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49350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0" y="0"/>
            <a:ext cx="12192000" cy="1089691"/>
          </a:xfrm>
          <a:prstGeom prst="rect">
            <a:avLst/>
          </a:prstGeom>
          <a:solidFill>
            <a:srgbClr val="2A68B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1" y="165785"/>
            <a:ext cx="3829877" cy="102691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7702" y="212604"/>
            <a:ext cx="2849216" cy="671381"/>
          </a:xfrm>
          <a:prstGeom prst="rect">
            <a:avLst/>
          </a:prstGeom>
        </p:spPr>
      </p:pic>
      <p:graphicFrame>
        <p:nvGraphicFramePr>
          <p:cNvPr id="4" name="Объект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01156576"/>
              </p:ext>
            </p:extLst>
          </p:nvPr>
        </p:nvGraphicFramePr>
        <p:xfrm>
          <a:off x="265239" y="221948"/>
          <a:ext cx="622463" cy="70885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126" name="CorelDRAW" r:id="rId4" imgW="5468112" imgH="6226353" progId="CorelDraw.Graphic.21">
                  <p:embed/>
                </p:oleObj>
              </mc:Choice>
              <mc:Fallback>
                <p:oleObj name="CorelDRAW" r:id="rId4" imgW="5468112" imgH="6226353" progId="CorelDraw.Graphic.2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65239" y="221948"/>
                        <a:ext cx="622463" cy="70885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3988904" y="165785"/>
            <a:ext cx="8044070" cy="894979"/>
          </a:xfrm>
          <a:prstGeom prst="rect">
            <a:avLst/>
          </a:prstGeom>
          <a:solidFill>
            <a:srgbClr val="0B1D5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4031070" y="194274"/>
            <a:ext cx="7959739" cy="1227022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200" dirty="0">
                <a:solidFill>
                  <a:schemeClr val="bg1"/>
                </a:solidFill>
                <a:latin typeface="Arial Black" panose="020B0A04020102020204" pitchFamily="34" charset="0"/>
              </a:rPr>
              <a:t>Механизм реализации программы</a:t>
            </a:r>
            <a:endParaRPr lang="ru-RU" sz="2400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graphicFrame>
        <p:nvGraphicFramePr>
          <p:cNvPr id="23" name="Схема 22"/>
          <p:cNvGraphicFramePr/>
          <p:nvPr>
            <p:extLst>
              <p:ext uri="{D42A27DB-BD31-4B8C-83A1-F6EECF244321}">
                <p14:modId xmlns:p14="http://schemas.microsoft.com/office/powerpoint/2010/main" val="2701752755"/>
              </p:ext>
            </p:extLst>
          </p:nvPr>
        </p:nvGraphicFramePr>
        <p:xfrm>
          <a:off x="337456" y="1077686"/>
          <a:ext cx="8469086" cy="88174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sp>
        <p:nvSpPr>
          <p:cNvPr id="15" name="Прямоугольник 14"/>
          <p:cNvSpPr/>
          <p:nvPr/>
        </p:nvSpPr>
        <p:spPr>
          <a:xfrm>
            <a:off x="174223" y="2039399"/>
            <a:ext cx="1181658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Выставки-конкурсы организуются в конце каждого семестра по номинациям «Лучшие проекты второго курса», «Лучшие проекты третьего курса», «Лучшие проекты четвертого курса» 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300395" y="2777041"/>
            <a:ext cx="113968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В результате проведения выставки-конкурса: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данные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«Рейтинга профессионального признания студента» размещаются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на ИРО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САР,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сайте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выпускников ИРНИТУ,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в личном  кабинете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студента и др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.;</a:t>
            </a: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Лучшим студентам предлагается прохождение производственной практики в ведущих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проектных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организациях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7" name="Picture 4" descr="https://pp.userapi.com/c834200/v834200764/f488/0fXMEr5jNo8.jpg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1507" y="4529318"/>
            <a:ext cx="2782890" cy="1263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6" descr="ÐÐ ÐÐ£Ð¢Ð¡ÐÐÐ¯ ÐÐ ÐÐÐÐÐÐÐ¦ÐÐ¯ Ð¡ÐÐ®ÐÐ ÐÐ Ð¥ÐÐ¢ÐÐÐ¢ÐÐ ÐÐ Ð ÐÐ¡Ð¡ÐÐ"/>
          <p:cNvPicPr>
            <a:picLocks noChangeAspect="1" noChangeArrowheads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687" r="2608"/>
          <a:stretch/>
        </p:blipFill>
        <p:spPr bwMode="auto">
          <a:xfrm>
            <a:off x="1914939" y="4518782"/>
            <a:ext cx="1164770" cy="12739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Стрелка вправо 18"/>
          <p:cNvSpPr/>
          <p:nvPr/>
        </p:nvSpPr>
        <p:spPr>
          <a:xfrm>
            <a:off x="3395396" y="4976151"/>
            <a:ext cx="511629" cy="359229"/>
          </a:xfrm>
          <a:prstGeom prst="rightArrow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" name="Picture 4" descr="http://itd3.mycdn.me/image?id=834328371659&amp;t=20&amp;plc=WEB&amp;tkn=*2-rZd-IU_C71zsRn-h0qFwiuazw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0405" y="4267817"/>
            <a:ext cx="2674290" cy="17758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Прямоугольник 20"/>
          <p:cNvSpPr/>
          <p:nvPr/>
        </p:nvSpPr>
        <p:spPr>
          <a:xfrm>
            <a:off x="7540903" y="5792750"/>
            <a:ext cx="2373294" cy="530904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Прохождение практики в ведущих проектных организациях</a:t>
            </a:r>
            <a:endParaRPr lang="ru-RU" sz="1200" b="1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Стрелка вправо 21"/>
          <p:cNvSpPr/>
          <p:nvPr/>
        </p:nvSpPr>
        <p:spPr>
          <a:xfrm>
            <a:off x="6748196" y="4965432"/>
            <a:ext cx="511629" cy="359229"/>
          </a:xfrm>
          <a:prstGeom prst="rightArrow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E4D357-085A-418D-8966-F1E1B42A259E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06852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0" y="0"/>
            <a:ext cx="12192000" cy="1089691"/>
          </a:xfrm>
          <a:prstGeom prst="rect">
            <a:avLst/>
          </a:prstGeom>
          <a:solidFill>
            <a:srgbClr val="2A68B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1" y="165785"/>
            <a:ext cx="3829877" cy="102691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7702" y="212604"/>
            <a:ext cx="2849216" cy="671381"/>
          </a:xfrm>
          <a:prstGeom prst="rect">
            <a:avLst/>
          </a:prstGeom>
        </p:spPr>
      </p:pic>
      <p:graphicFrame>
        <p:nvGraphicFramePr>
          <p:cNvPr id="4" name="Объект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32916660"/>
              </p:ext>
            </p:extLst>
          </p:nvPr>
        </p:nvGraphicFramePr>
        <p:xfrm>
          <a:off x="265239" y="221948"/>
          <a:ext cx="622463" cy="70885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155" name="CorelDRAW" r:id="rId4" imgW="5468112" imgH="6226353" progId="CorelDraw.Graphic.21">
                  <p:embed/>
                </p:oleObj>
              </mc:Choice>
              <mc:Fallback>
                <p:oleObj name="CorelDRAW" r:id="rId4" imgW="5468112" imgH="6226353" progId="CorelDraw.Graphic.2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65239" y="221948"/>
                        <a:ext cx="622463" cy="70885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3988904" y="165785"/>
            <a:ext cx="8044070" cy="894979"/>
          </a:xfrm>
          <a:prstGeom prst="rect">
            <a:avLst/>
          </a:prstGeom>
          <a:solidFill>
            <a:srgbClr val="0B1D5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4031070" y="194274"/>
            <a:ext cx="7959739" cy="1227022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200" dirty="0">
                <a:solidFill>
                  <a:schemeClr val="bg1"/>
                </a:solidFill>
                <a:latin typeface="Arial Black" panose="020B0A04020102020204" pitchFamily="34" charset="0"/>
              </a:rPr>
              <a:t>Механизм реализации программы</a:t>
            </a:r>
            <a:endParaRPr lang="ru-RU" sz="2400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graphicFrame>
        <p:nvGraphicFramePr>
          <p:cNvPr id="24" name="Схема 23"/>
          <p:cNvGraphicFramePr/>
          <p:nvPr>
            <p:extLst>
              <p:ext uri="{D42A27DB-BD31-4B8C-83A1-F6EECF244321}">
                <p14:modId xmlns:p14="http://schemas.microsoft.com/office/powerpoint/2010/main" val="1083634445"/>
              </p:ext>
            </p:extLst>
          </p:nvPr>
        </p:nvGraphicFramePr>
        <p:xfrm>
          <a:off x="337456" y="1077686"/>
          <a:ext cx="11570570" cy="88174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sp>
        <p:nvSpPr>
          <p:cNvPr id="25" name="Прямоугольник 24"/>
          <p:cNvSpPr/>
          <p:nvPr/>
        </p:nvSpPr>
        <p:spPr>
          <a:xfrm>
            <a:off x="32635" y="1964996"/>
            <a:ext cx="1202209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Правление Иркутской региональной организации общероссийской творческой профессиональная общественная организации «Союз архитекторов России» формирует список ведущих архитекторов Иркутска, готовых поделиться опытом и знаниями, необходимыми для выполнения выпускных квалификационных </a:t>
            </a:r>
            <a:r>
              <a:rPr lang="ru-RU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работ</a:t>
            </a:r>
            <a:endParaRPr lang="ru-RU" sz="1600" b="1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206824" y="2795993"/>
            <a:ext cx="457200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Список ведущих архитекторов содержит: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контактные данные;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факты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профессионального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признания.</a:t>
            </a:r>
          </a:p>
        </p:txBody>
      </p:sp>
      <p:sp>
        <p:nvSpPr>
          <p:cNvPr id="27" name="Прямоугольник 26"/>
          <p:cNvSpPr/>
          <p:nvPr/>
        </p:nvSpPr>
        <p:spPr>
          <a:xfrm>
            <a:off x="45554" y="4383870"/>
            <a:ext cx="4669975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В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результате </a:t>
            </a:r>
            <a:r>
              <a:rPr lang="ru-RU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обучающийся </a:t>
            </a:r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имеет возможность обратиться к выбранному им архитектору и получить согласие стать его консультантом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выбрать или скорректировать тему ВКР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(по согласованию с руководителем).</a:t>
            </a:r>
          </a:p>
        </p:txBody>
      </p:sp>
      <p:sp>
        <p:nvSpPr>
          <p:cNvPr id="28" name="Стрелка вниз 27"/>
          <p:cNvSpPr/>
          <p:nvPr/>
        </p:nvSpPr>
        <p:spPr>
          <a:xfrm>
            <a:off x="2238375" y="3626990"/>
            <a:ext cx="505248" cy="598999"/>
          </a:xfrm>
          <a:prstGeom prst="downArrow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E4D357-085A-418D-8966-F1E1B42A259E}" type="slidenum">
              <a:rPr lang="ru-RU" smtClean="0"/>
              <a:t>13</a:t>
            </a:fld>
            <a:endParaRPr lang="ru-RU"/>
          </a:p>
        </p:txBody>
      </p:sp>
      <p:pic>
        <p:nvPicPr>
          <p:cNvPr id="48142" name="Picture 14"/>
          <p:cNvPicPr>
            <a:picLocks noChangeAspect="1" noChangeArrowheads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861" t="17627" r="42050" b="4311"/>
          <a:stretch/>
        </p:blipFill>
        <p:spPr bwMode="auto">
          <a:xfrm>
            <a:off x="4778825" y="2795991"/>
            <a:ext cx="3060959" cy="40620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143" name="Picture 15"/>
          <p:cNvPicPr>
            <a:picLocks noChangeAspect="1" noChangeArrowheads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697" t="14098" r="41967" b="4461"/>
          <a:stretch/>
        </p:blipFill>
        <p:spPr bwMode="auto">
          <a:xfrm>
            <a:off x="7737595" y="2795991"/>
            <a:ext cx="3026364" cy="40377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40254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0" y="0"/>
            <a:ext cx="12192000" cy="1089691"/>
          </a:xfrm>
          <a:prstGeom prst="rect">
            <a:avLst/>
          </a:prstGeom>
          <a:solidFill>
            <a:srgbClr val="2A68B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1" y="165785"/>
            <a:ext cx="3829877" cy="102691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7702" y="212604"/>
            <a:ext cx="2849216" cy="671381"/>
          </a:xfrm>
          <a:prstGeom prst="rect">
            <a:avLst/>
          </a:prstGeom>
        </p:spPr>
      </p:pic>
      <p:graphicFrame>
        <p:nvGraphicFramePr>
          <p:cNvPr id="4" name="Объект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77030758"/>
              </p:ext>
            </p:extLst>
          </p:nvPr>
        </p:nvGraphicFramePr>
        <p:xfrm>
          <a:off x="265239" y="221948"/>
          <a:ext cx="622463" cy="70885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176" name="CorelDRAW" r:id="rId4" imgW="5468112" imgH="6226353" progId="CorelDraw.Graphic.21">
                  <p:embed/>
                </p:oleObj>
              </mc:Choice>
              <mc:Fallback>
                <p:oleObj name="CorelDRAW" r:id="rId4" imgW="5468112" imgH="6226353" progId="CorelDraw.Graphic.2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65239" y="221948"/>
                        <a:ext cx="622463" cy="70885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3988904" y="165785"/>
            <a:ext cx="8044070" cy="894979"/>
          </a:xfrm>
          <a:prstGeom prst="rect">
            <a:avLst/>
          </a:prstGeom>
          <a:solidFill>
            <a:srgbClr val="0B1D5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4031070" y="194274"/>
            <a:ext cx="7959739" cy="1227022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200" dirty="0">
                <a:solidFill>
                  <a:schemeClr val="bg1"/>
                </a:solidFill>
                <a:latin typeface="Arial Black" panose="020B0A04020102020204" pitchFamily="34" charset="0"/>
              </a:rPr>
              <a:t>Механизм реализации программы</a:t>
            </a:r>
            <a:endParaRPr lang="ru-RU" sz="2400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graphicFrame>
        <p:nvGraphicFramePr>
          <p:cNvPr id="14" name="Схема 13"/>
          <p:cNvGraphicFramePr/>
          <p:nvPr>
            <p:extLst>
              <p:ext uri="{D42A27DB-BD31-4B8C-83A1-F6EECF244321}">
                <p14:modId xmlns:p14="http://schemas.microsoft.com/office/powerpoint/2010/main" val="4258308121"/>
              </p:ext>
            </p:extLst>
          </p:nvPr>
        </p:nvGraphicFramePr>
        <p:xfrm>
          <a:off x="337456" y="1077686"/>
          <a:ext cx="8469086" cy="88174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sp>
        <p:nvSpPr>
          <p:cNvPr id="15" name="Стрелка вниз 14"/>
          <p:cNvSpPr/>
          <p:nvPr/>
        </p:nvSpPr>
        <p:spPr>
          <a:xfrm>
            <a:off x="4429125" y="3292900"/>
            <a:ext cx="351748" cy="355175"/>
          </a:xfrm>
          <a:prstGeom prst="downArrow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173318" y="1961600"/>
            <a:ext cx="11094757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По итогам решения ГЭК среди выпускных квалификационных работ устраивается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конкурс;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Члены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комиссии выставляют баллы рейтинга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ВКР;</a:t>
            </a: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Сумма </a:t>
            </a:r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баллов </a:t>
            </a:r>
            <a:r>
              <a:rPr lang="ru-RU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рейтинга ВКР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и </a:t>
            </a:r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«Рейтинга профессионального признания студента» формируют «Рейтинг профессионального признания выпускника»,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который является основанием выявления финалистов конкурса </a:t>
            </a:r>
            <a:r>
              <a:rPr lang="ru-RU" sz="1600" u="sng" dirty="0">
                <a:latin typeface="Arial" panose="020B0604020202020204" pitchFamily="34" charset="0"/>
                <a:cs typeface="Arial" panose="020B0604020202020204" pitchFamily="34" charset="0"/>
              </a:rPr>
              <a:t>«ТОП-10 лучших выпускников архитектурных направлений ИРНИТУ</a:t>
            </a:r>
            <a:r>
              <a:rPr lang="ru-RU" sz="1600" u="sng" dirty="0" smtClean="0">
                <a:latin typeface="Arial" panose="020B0604020202020204" pitchFamily="34" charset="0"/>
                <a:cs typeface="Arial" panose="020B0604020202020204" pitchFamily="34" charset="0"/>
              </a:rPr>
              <a:t>».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173318" y="3492974"/>
            <a:ext cx="6979958" cy="32932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В результате конкурса:</a:t>
            </a:r>
          </a:p>
          <a:p>
            <a:pPr algn="just"/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С</a:t>
            </a:r>
            <a:r>
              <a:rPr lang="ru-RU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писок </a:t>
            </a:r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публикуется на сайте ИРНИТУ и </a:t>
            </a:r>
            <a:r>
              <a:rPr lang="ru-RU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сайте Общероссийской организации «</a:t>
            </a:r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Союза архитекторов России»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, а также в информационных источниках Правительства Иркутской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области и Администрации города.</a:t>
            </a: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Ф</a:t>
            </a:r>
            <a:r>
              <a:rPr lang="ru-RU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иналисты: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награждаются грамотой </a:t>
            </a:r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Общероссийской творческой профессиональной общественной организации «Союз архитекторов </a:t>
            </a:r>
            <a:r>
              <a:rPr lang="ru-RU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России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»;</a:t>
            </a:r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sz="16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получают рекомендации Председателя правления Иркутской региональной организации «Союз архитекторов России</a:t>
            </a:r>
            <a:r>
              <a:rPr lang="ru-RU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»;</a:t>
            </a: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получают благодарственное </a:t>
            </a:r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письмо-рекомендацию ректора ИРНИТУ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E4D357-085A-418D-8966-F1E1B42A259E}" type="slidenum">
              <a:rPr lang="ru-RU" smtClean="0"/>
              <a:t>14</a:t>
            </a:fld>
            <a:endParaRPr lang="ru-RU"/>
          </a:p>
        </p:txBody>
      </p:sp>
      <p:pic>
        <p:nvPicPr>
          <p:cNvPr id="49164" name="Picture 12"/>
          <p:cNvPicPr>
            <a:picLocks noChangeAspect="1" noChangeArrowheads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37" t="29900" r="55495" b="39286"/>
          <a:stretch/>
        </p:blipFill>
        <p:spPr bwMode="auto">
          <a:xfrm>
            <a:off x="7153276" y="3487595"/>
            <a:ext cx="4962524" cy="26329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9969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0" y="0"/>
            <a:ext cx="12192000" cy="1089691"/>
          </a:xfrm>
          <a:prstGeom prst="rect">
            <a:avLst/>
          </a:prstGeom>
          <a:solidFill>
            <a:srgbClr val="2A68B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1" y="165785"/>
            <a:ext cx="3829877" cy="102691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7702" y="212604"/>
            <a:ext cx="2849216" cy="671381"/>
          </a:xfrm>
          <a:prstGeom prst="rect">
            <a:avLst/>
          </a:prstGeom>
        </p:spPr>
      </p:pic>
      <p:graphicFrame>
        <p:nvGraphicFramePr>
          <p:cNvPr id="4" name="Объект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47952941"/>
              </p:ext>
            </p:extLst>
          </p:nvPr>
        </p:nvGraphicFramePr>
        <p:xfrm>
          <a:off x="265239" y="221948"/>
          <a:ext cx="622463" cy="70885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26" name="CorelDRAW" r:id="rId4" imgW="5468112" imgH="6226353" progId="CorelDraw.Graphic.21">
                  <p:embed/>
                </p:oleObj>
              </mc:Choice>
              <mc:Fallback>
                <p:oleObj name="CorelDRAW" r:id="rId4" imgW="5468112" imgH="6226353" progId="CorelDraw.Graphic.2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65239" y="221948"/>
                        <a:ext cx="622463" cy="70885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3988904" y="165785"/>
            <a:ext cx="8044070" cy="894979"/>
          </a:xfrm>
          <a:prstGeom prst="rect">
            <a:avLst/>
          </a:prstGeom>
          <a:solidFill>
            <a:srgbClr val="0B1D5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4031070" y="194274"/>
            <a:ext cx="7959739" cy="1227022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2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Информация о программе</a:t>
            </a:r>
            <a:endParaRPr lang="ru-RU" sz="2400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pic>
        <p:nvPicPr>
          <p:cNvPr id="51202" name="Picture 2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042" t="8594" r="23158" b="6198"/>
          <a:stretch/>
        </p:blipFill>
        <p:spPr bwMode="auto">
          <a:xfrm>
            <a:off x="209886" y="1192696"/>
            <a:ext cx="5443628" cy="47611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04" name="Picture 4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02" t="22190" r="54255" b="16372"/>
          <a:stretch/>
        </p:blipFill>
        <p:spPr bwMode="auto">
          <a:xfrm>
            <a:off x="5653514" y="1275253"/>
            <a:ext cx="4992965" cy="45960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06" name="Picture 6" descr="http://qrcoder.ru/code/?https%3A%2F%2Fwww.istu.edu%2Fdeyatelnost%2Fobrazovanie%2Finstituty%2Fiasd%2Fmolodye_arkhitektory&amp;4&amp;0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62918" y="4317292"/>
            <a:ext cx="1922405" cy="19224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E4D357-085A-418D-8966-F1E1B42A259E}" type="slidenum">
              <a:rPr lang="ru-RU" smtClean="0"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64448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93" name="Picture 17" descr="https://www.istu.edu/upload/iblock/1a2/IMG_070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0740" y="1207762"/>
            <a:ext cx="2808164" cy="1979659"/>
          </a:xfrm>
          <a:prstGeom prst="parallelogram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0" y="0"/>
            <a:ext cx="12192000" cy="1089691"/>
          </a:xfrm>
          <a:prstGeom prst="rect">
            <a:avLst/>
          </a:prstGeom>
          <a:solidFill>
            <a:srgbClr val="2A68B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1" y="165785"/>
            <a:ext cx="3829877" cy="102691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7702" y="212604"/>
            <a:ext cx="2849216" cy="671381"/>
          </a:xfrm>
          <a:prstGeom prst="rect">
            <a:avLst/>
          </a:prstGeom>
        </p:spPr>
      </p:pic>
      <p:graphicFrame>
        <p:nvGraphicFramePr>
          <p:cNvPr id="4" name="Объект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74745935"/>
              </p:ext>
            </p:extLst>
          </p:nvPr>
        </p:nvGraphicFramePr>
        <p:xfrm>
          <a:off x="265239" y="221948"/>
          <a:ext cx="622463" cy="70885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203" name="CorelDRAW" r:id="rId5" imgW="5468112" imgH="6226353" progId="CorelDraw.Graphic.21">
                  <p:embed/>
                </p:oleObj>
              </mc:Choice>
              <mc:Fallback>
                <p:oleObj name="CorelDRAW" r:id="rId5" imgW="5468112" imgH="6226353" progId="CorelDraw.Graphic.2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65239" y="221948"/>
                        <a:ext cx="622463" cy="70885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3988904" y="165785"/>
            <a:ext cx="8044070" cy="894979"/>
          </a:xfrm>
          <a:prstGeom prst="rect">
            <a:avLst/>
          </a:prstGeom>
          <a:solidFill>
            <a:srgbClr val="0B1D5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3988904" y="165785"/>
            <a:ext cx="7959739" cy="1227022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2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Результаты программы</a:t>
            </a:r>
            <a:endParaRPr lang="ru-RU" sz="2400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1308032" y="2928792"/>
            <a:ext cx="2165379" cy="3838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Для Студента</a:t>
            </a:r>
            <a:endParaRPr lang="ru-RU" sz="16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Двойная стрелка влево/вправо 24"/>
          <p:cNvSpPr/>
          <p:nvPr/>
        </p:nvSpPr>
        <p:spPr>
          <a:xfrm>
            <a:off x="4695260" y="3418506"/>
            <a:ext cx="2960753" cy="757820"/>
          </a:xfrm>
          <a:prstGeom prst="leftRightArrow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ОБУЧЕНИЕ</a:t>
            </a:r>
            <a:endParaRPr lang="ru-RU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Двойная стрелка влево/вправо 25"/>
          <p:cNvSpPr/>
          <p:nvPr/>
        </p:nvSpPr>
        <p:spPr>
          <a:xfrm>
            <a:off x="4716344" y="4317075"/>
            <a:ext cx="2960753" cy="824736"/>
          </a:xfrm>
          <a:prstGeom prst="leftRightArrow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ВЫПОЛНЕНИЕ ВКР</a:t>
            </a:r>
            <a:endParaRPr lang="ru-RU" sz="16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Двойная стрелка влево/вправо 26"/>
          <p:cNvSpPr/>
          <p:nvPr/>
        </p:nvSpPr>
        <p:spPr>
          <a:xfrm>
            <a:off x="4737428" y="5317330"/>
            <a:ext cx="2918586" cy="832575"/>
          </a:xfrm>
          <a:prstGeom prst="leftRightArrow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ТРУДОУСТРОЙСТВО</a:t>
            </a:r>
            <a:endParaRPr lang="ru-RU" sz="16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295222" y="3341309"/>
            <a:ext cx="4343400" cy="521335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умение анализировать реальные проблемные ситуации; </a:t>
            </a: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304747" y="3980480"/>
            <a:ext cx="4343400" cy="892736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умение работать с информацией по конкретной ситуации, запрашивать необходимую, в том числе у должностных лиц, специалистов, организаций; </a:t>
            </a: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304747" y="4963237"/>
            <a:ext cx="4343400" cy="892671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способность конструктивно воспринимать критику, критически анализировать собственные проекты, выявлять достоинства и исправлять их недостатки; </a:t>
            </a: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295222" y="5943432"/>
            <a:ext cx="4343400" cy="850981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умение определять дальнейшие приоритеты в обучении, более </a:t>
            </a:r>
            <a:r>
              <a:rPr lang="ru-RU" sz="1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углубленное изучение </a:t>
            </a:r>
            <a:r>
              <a:rPr lang="ru-RU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отдельных аспектов проектной </a:t>
            </a:r>
            <a:r>
              <a:rPr lang="ru-RU" sz="1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деятельности.</a:t>
            </a:r>
            <a:endParaRPr lang="ru-RU" sz="1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Скругленный прямоугольник 30"/>
          <p:cNvSpPr/>
          <p:nvPr/>
        </p:nvSpPr>
        <p:spPr>
          <a:xfrm>
            <a:off x="7728574" y="3862644"/>
            <a:ext cx="4343400" cy="390524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1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творческий </a:t>
            </a:r>
            <a:r>
              <a:rPr lang="ru-RU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потенциал и знания студентов;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7769284" y="3519554"/>
            <a:ext cx="251318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just"/>
            <a:r>
              <a:rPr lang="ru-RU" sz="1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возможность отслеживать:  </a:t>
            </a:r>
          </a:p>
        </p:txBody>
      </p:sp>
      <p:sp>
        <p:nvSpPr>
          <p:cNvPr id="32" name="Скругленный прямоугольник 31"/>
          <p:cNvSpPr/>
          <p:nvPr/>
        </p:nvSpPr>
        <p:spPr>
          <a:xfrm>
            <a:off x="7741123" y="4405568"/>
            <a:ext cx="4343400" cy="390524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работоспособность студентов;</a:t>
            </a:r>
          </a:p>
        </p:txBody>
      </p:sp>
      <p:sp>
        <p:nvSpPr>
          <p:cNvPr id="33" name="Скругленный прямоугольник 32"/>
          <p:cNvSpPr/>
          <p:nvPr/>
        </p:nvSpPr>
        <p:spPr>
          <a:xfrm>
            <a:off x="7728574" y="5021879"/>
            <a:ext cx="4343400" cy="390524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умение организовать свое </a:t>
            </a:r>
            <a:r>
              <a:rPr lang="ru-RU" sz="1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время.</a:t>
            </a:r>
            <a:endParaRPr lang="ru-RU" sz="1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E4D357-085A-418D-8966-F1E1B42A259E}" type="slidenum">
              <a:rPr lang="ru-RU" smtClean="0"/>
              <a:t>16</a:t>
            </a:fld>
            <a:endParaRPr lang="ru-RU"/>
          </a:p>
        </p:txBody>
      </p:sp>
      <p:pic>
        <p:nvPicPr>
          <p:cNvPr id="50195" name="Picture 19" descr="https://www.istu.edu/upload/iblock/b43/Bar.jpg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91" b="10331"/>
          <a:stretch/>
        </p:blipFill>
        <p:spPr bwMode="auto">
          <a:xfrm>
            <a:off x="8312302" y="1264746"/>
            <a:ext cx="2808164" cy="2047846"/>
          </a:xfrm>
          <a:prstGeom prst="parallelogram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Прямоугольник 22"/>
          <p:cNvSpPr/>
          <p:nvPr/>
        </p:nvSpPr>
        <p:spPr>
          <a:xfrm>
            <a:off x="8312302" y="2932646"/>
            <a:ext cx="2355324" cy="408663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Для работодателя</a:t>
            </a:r>
            <a:endParaRPr lang="ru-RU" sz="16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1539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67677275"/>
              </p:ext>
            </p:extLst>
          </p:nvPr>
        </p:nvGraphicFramePr>
        <p:xfrm>
          <a:off x="0" y="0"/>
          <a:ext cx="12192000" cy="685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250" name="CorelDRAW" r:id="rId3" imgW="5433663" imgH="3081196" progId="CorelDraw.Graphic.21">
                  <p:embed/>
                </p:oleObj>
              </mc:Choice>
              <mc:Fallback>
                <p:oleObj name="CorelDRAW" r:id="rId3" imgW="5433663" imgH="3081196" progId="CorelDraw.Graphic.2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0" y="0"/>
                        <a:ext cx="12192000" cy="6858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Прямоугольник 9"/>
          <p:cNvSpPr/>
          <p:nvPr/>
        </p:nvSpPr>
        <p:spPr>
          <a:xfrm>
            <a:off x="0" y="221948"/>
            <a:ext cx="5876381" cy="112636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-90121" y="1213155"/>
            <a:ext cx="7878570" cy="2387600"/>
          </a:xfrm>
        </p:spPr>
        <p:txBody>
          <a:bodyPr>
            <a:noAutofit/>
          </a:bodyPr>
          <a:lstStyle/>
          <a:p>
            <a:r>
              <a:rPr lang="ru-RU" sz="3200" dirty="0">
                <a:solidFill>
                  <a:schemeClr val="bg1"/>
                </a:solidFill>
                <a:latin typeface="Arial Black" panose="020B0A04020102020204" pitchFamily="34" charset="0"/>
              </a:rPr>
              <a:t>Программа кадрового резерва </a:t>
            </a:r>
            <a:r>
              <a:rPr lang="ru-RU" sz="40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/>
            </a:r>
            <a:br>
              <a:rPr lang="ru-RU" sz="4000" dirty="0" smtClean="0">
                <a:solidFill>
                  <a:schemeClr val="bg1"/>
                </a:solidFill>
                <a:latin typeface="Arial Black" panose="020B0A04020102020204" pitchFamily="34" charset="0"/>
              </a:rPr>
            </a:br>
            <a:r>
              <a:rPr lang="ru-RU" sz="36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«МОЛОДЫЕ АРХИТЕКТОРЫ СИБИРИ»</a:t>
            </a:r>
            <a:endParaRPr lang="ru-RU" sz="1200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4216" y="216563"/>
            <a:ext cx="4552165" cy="1072660"/>
          </a:xfrm>
          <a:prstGeom prst="rect">
            <a:avLst/>
          </a:prstGeom>
        </p:spPr>
      </p:pic>
      <p:graphicFrame>
        <p:nvGraphicFramePr>
          <p:cNvPr id="12" name="Объект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09182618"/>
              </p:ext>
            </p:extLst>
          </p:nvPr>
        </p:nvGraphicFramePr>
        <p:xfrm>
          <a:off x="563638" y="365561"/>
          <a:ext cx="828881" cy="94392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251" name="CorelDRAW" r:id="rId6" imgW="5468112" imgH="6226353" progId="CorelDraw.Graphic.21">
                  <p:embed/>
                </p:oleObj>
              </mc:Choice>
              <mc:Fallback>
                <p:oleObj name="CorelDRAW" r:id="rId6" imgW="5468112" imgH="6226353" progId="CorelDraw.Graphic.2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563638" y="365561"/>
                        <a:ext cx="828881" cy="94392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Прямоугольник 12"/>
          <p:cNvSpPr/>
          <p:nvPr/>
        </p:nvSpPr>
        <p:spPr>
          <a:xfrm>
            <a:off x="7861947" y="1348315"/>
            <a:ext cx="4270128" cy="325745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693261" y="2601118"/>
            <a:ext cx="2260121" cy="1655762"/>
          </a:xfrm>
        </p:spPr>
        <p:txBody>
          <a:bodyPr/>
          <a:lstStyle/>
          <a:p>
            <a:r>
              <a:rPr lang="ru-RU" dirty="0" smtClean="0"/>
              <a:t>ФОТО</a:t>
            </a:r>
            <a:endParaRPr lang="ru-RU" dirty="0"/>
          </a:p>
        </p:txBody>
      </p:sp>
      <p:sp>
        <p:nvSpPr>
          <p:cNvPr id="14" name="Заголовок 1"/>
          <p:cNvSpPr txBox="1">
            <a:spLocks/>
          </p:cNvSpPr>
          <p:nvPr/>
        </p:nvSpPr>
        <p:spPr>
          <a:xfrm>
            <a:off x="164909" y="3732853"/>
            <a:ext cx="7368507" cy="2306026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40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4500" b="1" dirty="0" smtClean="0">
                <a:solidFill>
                  <a:srgbClr val="0B1D5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Корняков Михаил Викторович</a:t>
            </a:r>
          </a:p>
          <a:p>
            <a:pPr algn="l"/>
            <a:r>
              <a:rPr lang="ru-RU" sz="4500" dirty="0" smtClean="0">
                <a:solidFill>
                  <a:srgbClr val="0B1D5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Ректор ФГБОУ ВО ИРНИТУ</a:t>
            </a:r>
          </a:p>
          <a:p>
            <a:pPr algn="l"/>
            <a:endParaRPr lang="ru-RU" sz="4500" dirty="0">
              <a:solidFill>
                <a:srgbClr val="0B1D5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r>
              <a:rPr lang="ru-RU" sz="4500" b="1" dirty="0" smtClean="0">
                <a:solidFill>
                  <a:srgbClr val="0B1D5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Козак Игорь Владимирович</a:t>
            </a:r>
          </a:p>
          <a:p>
            <a:pPr algn="l"/>
            <a:r>
              <a:rPr lang="ru-RU" sz="4500" dirty="0" smtClean="0">
                <a:solidFill>
                  <a:srgbClr val="0B1D5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Профессор практики ИРНИТУ</a:t>
            </a:r>
          </a:p>
          <a:p>
            <a:pPr algn="l"/>
            <a:r>
              <a:rPr lang="ru-RU" sz="4500" dirty="0" smtClean="0">
                <a:solidFill>
                  <a:srgbClr val="0B1D5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Член правления </a:t>
            </a:r>
            <a:r>
              <a:rPr lang="ru-RU" sz="4500" dirty="0">
                <a:solidFill>
                  <a:srgbClr val="0B1D5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Иркутской региональной организации Союза архитекторов России</a:t>
            </a:r>
          </a:p>
          <a:p>
            <a:pPr algn="l"/>
            <a:endParaRPr lang="ru-RU" sz="4500" dirty="0" smtClean="0">
              <a:solidFill>
                <a:srgbClr val="0B1D5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endParaRPr lang="ru-RU" sz="4500" b="1" dirty="0" smtClean="0">
              <a:solidFill>
                <a:srgbClr val="0B1D5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r>
              <a:rPr lang="ru-RU" sz="4500" b="1" dirty="0" smtClean="0">
                <a:solidFill>
                  <a:srgbClr val="0B1D5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Пешков Виталий Владимирович</a:t>
            </a:r>
          </a:p>
          <a:p>
            <a:pPr algn="l"/>
            <a:r>
              <a:rPr lang="ru-RU" sz="4500" dirty="0" smtClean="0">
                <a:solidFill>
                  <a:srgbClr val="0B1D5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Директор </a:t>
            </a:r>
            <a:r>
              <a:rPr lang="ru-RU" sz="4500" dirty="0" err="1" smtClean="0">
                <a:solidFill>
                  <a:srgbClr val="0B1D5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ИАСиД</a:t>
            </a:r>
            <a:r>
              <a:rPr lang="ru-RU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/>
            </a:r>
            <a:br>
              <a:rPr lang="ru-RU" dirty="0" smtClean="0">
                <a:solidFill>
                  <a:schemeClr val="bg1"/>
                </a:solidFill>
                <a:latin typeface="Arial Black" panose="020B0A04020102020204" pitchFamily="34" charset="0"/>
              </a:rPr>
            </a:br>
            <a:endParaRPr lang="ru-RU" sz="1800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11242839" y="752893"/>
            <a:ext cx="920525" cy="920525"/>
          </a:xfrm>
          <a:prstGeom prst="rect">
            <a:avLst/>
          </a:prstGeom>
          <a:solidFill>
            <a:srgbClr val="0B1D5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/>
          <p:cNvSpPr/>
          <p:nvPr/>
        </p:nvSpPr>
        <p:spPr>
          <a:xfrm>
            <a:off x="7533418" y="3996176"/>
            <a:ext cx="920525" cy="920525"/>
          </a:xfrm>
          <a:prstGeom prst="rect">
            <a:avLst/>
          </a:prstGeom>
          <a:solidFill>
            <a:srgbClr val="0B1D5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5" name="Picture 4" descr="https://sun9-22.userapi.com/c834200/v834200764/f488/0fXMEr5jNo8.jpg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24" r="7725"/>
          <a:stretch/>
        </p:blipFill>
        <p:spPr bwMode="auto">
          <a:xfrm>
            <a:off x="7941607" y="1767269"/>
            <a:ext cx="4126507" cy="21236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Заголовок 1"/>
          <p:cNvSpPr txBox="1">
            <a:spLocks/>
          </p:cNvSpPr>
          <p:nvPr/>
        </p:nvSpPr>
        <p:spPr>
          <a:xfrm>
            <a:off x="0" y="4614610"/>
            <a:ext cx="12132075" cy="230602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400" dirty="0" smtClean="0">
                <a:solidFill>
                  <a:srgbClr val="0B1D5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Новосибирск, 2022 г. </a:t>
            </a:r>
            <a:r>
              <a:rPr lang="ru-RU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/>
            </a:r>
            <a:br>
              <a:rPr lang="ru-RU" dirty="0" smtClean="0">
                <a:solidFill>
                  <a:schemeClr val="bg1"/>
                </a:solidFill>
                <a:latin typeface="Arial Black" panose="020B0A04020102020204" pitchFamily="34" charset="0"/>
              </a:rPr>
            </a:br>
            <a:endParaRPr lang="ru-RU" sz="1800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E4D357-085A-418D-8966-F1E1B42A259E}" type="slidenum">
              <a:rPr lang="ru-RU" smtClean="0"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49727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0" y="0"/>
            <a:ext cx="12192000" cy="1089691"/>
          </a:xfrm>
          <a:prstGeom prst="rect">
            <a:avLst/>
          </a:prstGeom>
          <a:solidFill>
            <a:srgbClr val="2A68B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1" y="165785"/>
            <a:ext cx="3829877" cy="102691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7702" y="212604"/>
            <a:ext cx="2849216" cy="671381"/>
          </a:xfrm>
          <a:prstGeom prst="rect">
            <a:avLst/>
          </a:prstGeom>
        </p:spPr>
      </p:pic>
      <p:graphicFrame>
        <p:nvGraphicFramePr>
          <p:cNvPr id="4" name="Объект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78876441"/>
              </p:ext>
            </p:extLst>
          </p:nvPr>
        </p:nvGraphicFramePr>
        <p:xfrm>
          <a:off x="265239" y="221948"/>
          <a:ext cx="622463" cy="70885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97" name="CorelDRAW" r:id="rId4" imgW="5468112" imgH="6226353" progId="CorelDraw.Graphic.21">
                  <p:embed/>
                </p:oleObj>
              </mc:Choice>
              <mc:Fallback>
                <p:oleObj name="CorelDRAW" r:id="rId4" imgW="5468112" imgH="6226353" progId="CorelDraw.Graphic.2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65239" y="221948"/>
                        <a:ext cx="622463" cy="70885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3988905" y="169166"/>
            <a:ext cx="8044070" cy="920525"/>
          </a:xfrm>
          <a:prstGeom prst="rect">
            <a:avLst/>
          </a:prstGeom>
          <a:solidFill>
            <a:srgbClr val="0B1D5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4199860" y="270474"/>
            <a:ext cx="7992140" cy="1227022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400" dirty="0" err="1" smtClean="0">
                <a:solidFill>
                  <a:schemeClr val="bg1"/>
                </a:solidFill>
                <a:latin typeface="Arial Black" panose="020B0A04020102020204" pitchFamily="34" charset="0"/>
              </a:rPr>
              <a:t>ИАСиД</a:t>
            </a:r>
            <a:endParaRPr lang="ru-RU" sz="2400" dirty="0" smtClean="0">
              <a:solidFill>
                <a:schemeClr val="bg1"/>
              </a:solidFill>
              <a:latin typeface="Arial Black" panose="020B0A04020102020204" pitchFamily="34" charset="0"/>
            </a:endParaRPr>
          </a:p>
          <a:p>
            <a:r>
              <a:rPr lang="ru-RU" sz="20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Образовательная деятельность</a:t>
            </a:r>
          </a:p>
        </p:txBody>
      </p:sp>
      <p:sp>
        <p:nvSpPr>
          <p:cNvPr id="52" name="Прямоугольник 51"/>
          <p:cNvSpPr/>
          <p:nvPr/>
        </p:nvSpPr>
        <p:spPr>
          <a:xfrm>
            <a:off x="161399" y="1223997"/>
            <a:ext cx="11869201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 err="1">
                <a:latin typeface="Arial" panose="020B0604020202020204" pitchFamily="34" charset="0"/>
                <a:cs typeface="Arial" panose="020B0604020202020204" pitchFamily="34" charset="0"/>
              </a:rPr>
              <a:t>ИАСиД</a:t>
            </a: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 осуществляет обучение  по очной, заочной </a:t>
            </a:r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и ускоренной </a:t>
            </a: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формам </a:t>
            </a:r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обучения специалистов в сфере архитектуры, градостроительства и строительства</a:t>
            </a:r>
            <a:endParaRPr lang="ru-RU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933999" y="2532253"/>
            <a:ext cx="4804327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  <a:r>
              <a:rPr lang="ru-RU" sz="24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/>
            <a:r>
              <a:rPr lang="ru-RU" sz="2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профилей </a:t>
            </a:r>
            <a:r>
              <a:rPr lang="ru-RU" sz="2400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бакалавриата</a:t>
            </a:r>
            <a:endParaRPr lang="ru-RU" sz="2400" dirty="0" smtClean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1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том числе: 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sz="1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Архитектурное </a:t>
            </a:r>
            <a:r>
              <a:rPr lang="ru-RU" sz="1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проектирование;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sz="1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Архитектурное реставрационное </a:t>
            </a:r>
            <a:r>
              <a:rPr lang="ru-RU" sz="1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проектирование;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sz="1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Архитектурно-дизайнерское </a:t>
            </a:r>
            <a:r>
              <a:rPr lang="ru-RU" sz="1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проектирование;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sz="1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Градостроительное проектирование.</a:t>
            </a:r>
          </a:p>
          <a:p>
            <a:pPr algn="ctr"/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6" name="Прямоугольник 55"/>
          <p:cNvSpPr/>
          <p:nvPr/>
        </p:nvSpPr>
        <p:spPr>
          <a:xfrm>
            <a:off x="7434657" y="2608992"/>
            <a:ext cx="3521029" cy="113877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4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ru-RU" sz="2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/>
            <a:r>
              <a:rPr lang="ru-RU" sz="2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профиля </a:t>
            </a:r>
            <a:r>
              <a:rPr lang="ru-RU" sz="2400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специалитета</a:t>
            </a:r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7" name="Прямоугольник 56"/>
          <p:cNvSpPr/>
          <p:nvPr/>
        </p:nvSpPr>
        <p:spPr>
          <a:xfrm>
            <a:off x="804575" y="4801984"/>
            <a:ext cx="4692034" cy="178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</a:t>
            </a:r>
            <a:r>
              <a:rPr lang="ru-RU" sz="24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/>
            <a:r>
              <a:rPr lang="ru-RU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магистерских </a:t>
            </a:r>
            <a:r>
              <a:rPr lang="ru-RU" sz="2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программ </a:t>
            </a:r>
          </a:p>
          <a:p>
            <a:pPr algn="ctr"/>
            <a:r>
              <a:rPr lang="ru-RU" sz="1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том числе программы:</a:t>
            </a:r>
          </a:p>
          <a:p>
            <a:pPr marL="285750" indent="-285750">
              <a:buFont typeface="Calibri" panose="020F0502020204030204" pitchFamily="34" charset="0"/>
              <a:buChar char="–"/>
            </a:pP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Архитектура устойчивой среды </a:t>
            </a: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обитания;</a:t>
            </a:r>
          </a:p>
          <a:p>
            <a:pPr marL="285750" indent="-285750">
              <a:buFont typeface="Calibri" panose="020F0502020204030204" pitchFamily="34" charset="0"/>
              <a:buChar char="–"/>
            </a:pP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Проектирование градостроительных </a:t>
            </a: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ландшафтов.</a:t>
            </a:r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0" name="Прямоугольник 59"/>
          <p:cNvSpPr/>
          <p:nvPr/>
        </p:nvSpPr>
        <p:spPr>
          <a:xfrm>
            <a:off x="6936468" y="4785257"/>
            <a:ext cx="4517409" cy="18774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15</a:t>
            </a:r>
            <a:r>
              <a:rPr lang="ru-RU" sz="24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/>
            <a:r>
              <a:rPr lang="ru-RU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программ подготовки, переподготовки и повышения </a:t>
            </a:r>
            <a:r>
              <a:rPr lang="ru-RU" sz="2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квалификации</a:t>
            </a:r>
            <a:endParaRPr lang="ru-RU" sz="24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E4D357-085A-418D-8966-F1E1B42A259E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50446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0" y="0"/>
            <a:ext cx="12192000" cy="1089691"/>
          </a:xfrm>
          <a:prstGeom prst="rect">
            <a:avLst/>
          </a:prstGeom>
          <a:solidFill>
            <a:srgbClr val="2A68B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1" y="75878"/>
            <a:ext cx="3829877" cy="102691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6849" y="158197"/>
            <a:ext cx="2849216" cy="671381"/>
          </a:xfrm>
          <a:prstGeom prst="rect">
            <a:avLst/>
          </a:prstGeom>
        </p:spPr>
      </p:pic>
      <p:graphicFrame>
        <p:nvGraphicFramePr>
          <p:cNvPr id="4" name="Объект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58524649"/>
              </p:ext>
            </p:extLst>
          </p:nvPr>
        </p:nvGraphicFramePr>
        <p:xfrm>
          <a:off x="265239" y="221948"/>
          <a:ext cx="622463" cy="70885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61" name="CorelDRAW" r:id="rId4" imgW="5468112" imgH="6226353" progId="CorelDraw.Graphic.21">
                  <p:embed/>
                </p:oleObj>
              </mc:Choice>
              <mc:Fallback>
                <p:oleObj name="CorelDRAW" r:id="rId4" imgW="5468112" imgH="6226353" progId="CorelDraw.Graphic.2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65239" y="221948"/>
                        <a:ext cx="622463" cy="70885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3988905" y="182264"/>
            <a:ext cx="8044070" cy="920525"/>
          </a:xfrm>
          <a:prstGeom prst="rect">
            <a:avLst/>
          </a:prstGeom>
          <a:solidFill>
            <a:srgbClr val="0B1D5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4199860" y="270474"/>
            <a:ext cx="7676707" cy="1227022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200" dirty="0">
                <a:solidFill>
                  <a:schemeClr val="bg1"/>
                </a:solidFill>
                <a:latin typeface="Arial Black" panose="020B0A04020102020204" pitchFamily="34" charset="0"/>
              </a:rPr>
              <a:t>Организаторы программы</a:t>
            </a:r>
          </a:p>
        </p:txBody>
      </p:sp>
      <p:sp>
        <p:nvSpPr>
          <p:cNvPr id="13" name="AutoShape 70" descr="https://tavanen.ru/wp-content/uploads/2020/12/logo-g-left-i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" name="Прямоугольник 19"/>
          <p:cNvSpPr/>
          <p:nvPr/>
        </p:nvSpPr>
        <p:spPr>
          <a:xfrm>
            <a:off x="152398" y="1629796"/>
            <a:ext cx="11963401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q"/>
            </a:pPr>
            <a:r>
              <a:rPr lang="ru-RU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ИАСиД</a:t>
            </a:r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ИРНИТУ;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Иркутская </a:t>
            </a: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региональная организация «Союз архитекторов России</a:t>
            </a:r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»;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Служба </a:t>
            </a: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архитектуры Иркутской </a:t>
            </a:r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области;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Комитет </a:t>
            </a: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по градостроительной политике администрации г</a:t>
            </a:r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. Иркутска.</a:t>
            </a:r>
            <a:endParaRPr lang="ru-RU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1" name="Picture 4" descr="https://pp.userapi.com/c834200/v834200764/f488/0fXMEr5jNo8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8045" y="4605249"/>
            <a:ext cx="3203666" cy="1454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6" descr="ÐÐ ÐÐ£Ð¢Ð¡ÐÐÐ¯ ÐÐ ÐÐÐÐÐÐÐ¦ÐÐ¯ Ð¡ÐÐ®ÐÐ ÐÐ Ð¥ÐÐ¢ÐÐÐ¢ÐÐ ÐÐ Ð ÐÐ¡Ð¡ÐÐ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687" r="2608"/>
          <a:stretch/>
        </p:blipFill>
        <p:spPr bwMode="auto">
          <a:xfrm>
            <a:off x="5638798" y="4476506"/>
            <a:ext cx="1680353" cy="18378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10" descr="http://simvolstore.ru/images/product_images/popup_images/2469_0.jpg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087" r="19865"/>
          <a:stretch/>
        </p:blipFill>
        <p:spPr bwMode="auto">
          <a:xfrm>
            <a:off x="9993534" y="4299379"/>
            <a:ext cx="1883033" cy="23917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12" descr="http://www.bankgorodov.ru/public/photos/coa/2096_bi.gif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0862" y="4446423"/>
            <a:ext cx="1675120" cy="20239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2" descr="http://baikal-info.ru/sites/default/files/untitled_2_0_0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599" y="4350570"/>
            <a:ext cx="1963823" cy="19638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E4D357-085A-418D-8966-F1E1B42A259E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7529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0" y="0"/>
            <a:ext cx="12192000" cy="1089691"/>
          </a:xfrm>
          <a:prstGeom prst="rect">
            <a:avLst/>
          </a:prstGeom>
          <a:solidFill>
            <a:srgbClr val="2A68B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1" y="75878"/>
            <a:ext cx="3829877" cy="102691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6849" y="158197"/>
            <a:ext cx="2849216" cy="671381"/>
          </a:xfrm>
          <a:prstGeom prst="rect">
            <a:avLst/>
          </a:prstGeom>
        </p:spPr>
      </p:pic>
      <p:graphicFrame>
        <p:nvGraphicFramePr>
          <p:cNvPr id="4" name="Объект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53249886"/>
              </p:ext>
            </p:extLst>
          </p:nvPr>
        </p:nvGraphicFramePr>
        <p:xfrm>
          <a:off x="265239" y="221948"/>
          <a:ext cx="622463" cy="70885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860" name="CorelDRAW" r:id="rId4" imgW="5468112" imgH="6226353" progId="CorelDraw.Graphic.21">
                  <p:embed/>
                </p:oleObj>
              </mc:Choice>
              <mc:Fallback>
                <p:oleObj name="CorelDRAW" r:id="rId4" imgW="5468112" imgH="6226353" progId="CorelDraw.Graphic.2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65239" y="221948"/>
                        <a:ext cx="622463" cy="70885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3988905" y="182264"/>
            <a:ext cx="8044070" cy="920525"/>
          </a:xfrm>
          <a:prstGeom prst="rect">
            <a:avLst/>
          </a:prstGeom>
          <a:solidFill>
            <a:srgbClr val="0B1D5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4199860" y="270474"/>
            <a:ext cx="7676707" cy="1227022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2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Цель и задачи  </a:t>
            </a:r>
            <a:r>
              <a:rPr lang="ru-RU" sz="3200" dirty="0">
                <a:solidFill>
                  <a:schemeClr val="bg1"/>
                </a:solidFill>
                <a:latin typeface="Arial Black" panose="020B0A04020102020204" pitchFamily="34" charset="0"/>
              </a:rPr>
              <a:t>программы</a:t>
            </a:r>
          </a:p>
        </p:txBody>
      </p:sp>
      <p:sp>
        <p:nvSpPr>
          <p:cNvPr id="23" name="Прямоугольник 22"/>
          <p:cNvSpPr/>
          <p:nvPr/>
        </p:nvSpPr>
        <p:spPr>
          <a:xfrm>
            <a:off x="50421" y="1139975"/>
            <a:ext cx="11982554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Цель программы:</a:t>
            </a:r>
          </a:p>
          <a:p>
            <a:pPr marL="342900" indent="-342900" algn="just">
              <a:buFont typeface="Wingdings" panose="05000000000000000000" pitchFamily="2" charset="2"/>
              <a:buChar char="q"/>
            </a:pP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Повысить конкурентоспособность выпускников архитектурных направлений на рынке труда;</a:t>
            </a:r>
          </a:p>
          <a:p>
            <a:pPr marL="342900" indent="-342900" algn="just">
              <a:buFont typeface="Wingdings" panose="05000000000000000000" pitchFamily="2" charset="2"/>
              <a:buChar char="q"/>
            </a:pP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Подготовка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кадров (выпускников), адаптированных к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специфическим требованиям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и условиям работы в архитектурных проектных организациях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г.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И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ркутска и  Иркутской области, участвующих в программе;</a:t>
            </a:r>
          </a:p>
          <a:p>
            <a:pPr marL="342900" indent="-342900" algn="just">
              <a:buFont typeface="Wingdings" panose="05000000000000000000" pitchFamily="2" charset="2"/>
              <a:buChar char="q"/>
            </a:pP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Выявить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лучших выпускников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и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сформировать кадровый резерв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для органов государственной власти и профессионального сообщества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/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ru-RU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Задачи программы:</a:t>
            </a:r>
          </a:p>
        </p:txBody>
      </p:sp>
      <p:pic>
        <p:nvPicPr>
          <p:cNvPr id="29" name="Picture 2" descr="http://dagpravda.ru/wp-content/uploads/2018/04/kadrovyiy-rezerv.jpg"/>
          <p:cNvPicPr>
            <a:picLocks noChangeAspect="1" noChangeArrowheads="1"/>
          </p:cNvPicPr>
          <p:nvPr/>
        </p:nvPicPr>
        <p:blipFill rotWithShape="1">
          <a:blip r:embed="rId6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80" t="7320" r="12222"/>
          <a:stretch/>
        </p:blipFill>
        <p:spPr bwMode="auto">
          <a:xfrm>
            <a:off x="4571869" y="3152741"/>
            <a:ext cx="3109967" cy="2213565"/>
          </a:xfrm>
          <a:prstGeom prst="ellipse">
            <a:avLst/>
          </a:prstGeom>
          <a:ln w="63500" cap="rnd">
            <a:solidFill>
              <a:schemeClr val="bg1">
                <a:lumMod val="75000"/>
              </a:schemeClr>
            </a:solidFill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Прямоугольник 29"/>
          <p:cNvSpPr/>
          <p:nvPr/>
        </p:nvSpPr>
        <p:spPr>
          <a:xfrm>
            <a:off x="179029" y="4259524"/>
            <a:ext cx="3650846" cy="78828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обучение в контакте с ведущими представителями профессионального сообщества</a:t>
            </a:r>
          </a:p>
        </p:txBody>
      </p:sp>
      <p:sp>
        <p:nvSpPr>
          <p:cNvPr id="31" name="Прямоугольник 30"/>
          <p:cNvSpPr/>
          <p:nvPr/>
        </p:nvSpPr>
        <p:spPr>
          <a:xfrm>
            <a:off x="228598" y="3305856"/>
            <a:ext cx="3601277" cy="61886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обеспечение возможности работодателям отслеживать потенциал студента</a:t>
            </a:r>
          </a:p>
        </p:txBody>
      </p:sp>
      <p:sp>
        <p:nvSpPr>
          <p:cNvPr id="32" name="Прямоугольник 31"/>
          <p:cNvSpPr/>
          <p:nvPr/>
        </p:nvSpPr>
        <p:spPr>
          <a:xfrm>
            <a:off x="4023240" y="5965320"/>
            <a:ext cx="4289034" cy="862924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предоставление информации о современной архитектуре г. Иркутска, проектах ведущих иркутских архитекторов, их творческом методе</a:t>
            </a:r>
          </a:p>
        </p:txBody>
      </p:sp>
      <p:sp>
        <p:nvSpPr>
          <p:cNvPr id="33" name="Прямоугольник 32"/>
          <p:cNvSpPr/>
          <p:nvPr/>
        </p:nvSpPr>
        <p:spPr>
          <a:xfrm>
            <a:off x="8434347" y="4105492"/>
            <a:ext cx="3598628" cy="76675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получение студентами информации о действующих в городе архитектурно-проектных организациях</a:t>
            </a:r>
          </a:p>
        </p:txBody>
      </p:sp>
      <p:sp>
        <p:nvSpPr>
          <p:cNvPr id="34" name="Прямоугольник 33"/>
          <p:cNvSpPr/>
          <p:nvPr/>
        </p:nvSpPr>
        <p:spPr>
          <a:xfrm>
            <a:off x="8434347" y="3292414"/>
            <a:ext cx="3598628" cy="62006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ознакомление с лучшими архитектурными объектами города</a:t>
            </a:r>
          </a:p>
        </p:txBody>
      </p:sp>
      <p:sp>
        <p:nvSpPr>
          <p:cNvPr id="35" name="Прямоугольник 34"/>
          <p:cNvSpPr/>
          <p:nvPr/>
        </p:nvSpPr>
        <p:spPr>
          <a:xfrm>
            <a:off x="203814" y="5239131"/>
            <a:ext cx="3650844" cy="92107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получение студентами профессиональной оценки своих проектов, их положительных сторон и недостатков</a:t>
            </a:r>
          </a:p>
        </p:txBody>
      </p:sp>
      <p:sp>
        <p:nvSpPr>
          <p:cNvPr id="36" name="Прямоугольник 35"/>
          <p:cNvSpPr/>
          <p:nvPr/>
        </p:nvSpPr>
        <p:spPr>
          <a:xfrm>
            <a:off x="8434347" y="5194586"/>
            <a:ext cx="3598628" cy="924084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получение студентами консультаций представителей профессионального сообщества в процессе выполнения проекта (ВКР</a:t>
            </a:r>
            <a:r>
              <a:rPr lang="ru-RU" sz="1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ru-RU" sz="1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7" name="Стрелка вправо 36"/>
          <p:cNvSpPr/>
          <p:nvPr/>
        </p:nvSpPr>
        <p:spPr>
          <a:xfrm rot="19939984">
            <a:off x="7737249" y="3584077"/>
            <a:ext cx="371435" cy="368217"/>
          </a:xfrm>
          <a:prstGeom prst="rightArrow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8" name="Стрелка вправо 37"/>
          <p:cNvSpPr/>
          <p:nvPr/>
        </p:nvSpPr>
        <p:spPr>
          <a:xfrm>
            <a:off x="7825222" y="4304762"/>
            <a:ext cx="371435" cy="368217"/>
          </a:xfrm>
          <a:prstGeom prst="rightArrow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9" name="Стрелка вправо 38"/>
          <p:cNvSpPr/>
          <p:nvPr/>
        </p:nvSpPr>
        <p:spPr>
          <a:xfrm rot="2102133">
            <a:off x="7717791" y="5320061"/>
            <a:ext cx="371436" cy="368217"/>
          </a:xfrm>
          <a:prstGeom prst="rightArrow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0" name="Стрелка вправо 39"/>
          <p:cNvSpPr/>
          <p:nvPr/>
        </p:nvSpPr>
        <p:spPr>
          <a:xfrm rot="5400000">
            <a:off x="5958308" y="5550369"/>
            <a:ext cx="418898" cy="326498"/>
          </a:xfrm>
          <a:prstGeom prst="rightArrow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1" name="Стрелка вправо 40"/>
          <p:cNvSpPr/>
          <p:nvPr/>
        </p:nvSpPr>
        <p:spPr>
          <a:xfrm rot="7890416">
            <a:off x="4104653" y="5340920"/>
            <a:ext cx="418896" cy="326498"/>
          </a:xfrm>
          <a:prstGeom prst="rightArrow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2" name="Стрелка вправо 41"/>
          <p:cNvSpPr/>
          <p:nvPr/>
        </p:nvSpPr>
        <p:spPr>
          <a:xfrm rot="10800000">
            <a:off x="4014142" y="4323271"/>
            <a:ext cx="371435" cy="368217"/>
          </a:xfrm>
          <a:prstGeom prst="rightArrow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3" name="Стрелка вправо 42"/>
          <p:cNvSpPr/>
          <p:nvPr/>
        </p:nvSpPr>
        <p:spPr>
          <a:xfrm rot="13038242">
            <a:off x="4137612" y="3573783"/>
            <a:ext cx="373376" cy="368217"/>
          </a:xfrm>
          <a:prstGeom prst="rightArrow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E4D357-085A-418D-8966-F1E1B42A259E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7417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0" y="0"/>
            <a:ext cx="12192000" cy="1089691"/>
          </a:xfrm>
          <a:prstGeom prst="rect">
            <a:avLst/>
          </a:prstGeom>
          <a:solidFill>
            <a:srgbClr val="2A68B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1" y="165785"/>
            <a:ext cx="3829877" cy="102691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7702" y="212604"/>
            <a:ext cx="2849216" cy="671381"/>
          </a:xfrm>
          <a:prstGeom prst="rect">
            <a:avLst/>
          </a:prstGeom>
        </p:spPr>
      </p:pic>
      <p:graphicFrame>
        <p:nvGraphicFramePr>
          <p:cNvPr id="4" name="Объект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7633242"/>
              </p:ext>
            </p:extLst>
          </p:nvPr>
        </p:nvGraphicFramePr>
        <p:xfrm>
          <a:off x="265239" y="221948"/>
          <a:ext cx="622463" cy="70885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785" name="CorelDRAW" r:id="rId4" imgW="5468112" imgH="6226353" progId="CorelDraw.Graphic.21">
                  <p:embed/>
                </p:oleObj>
              </mc:Choice>
              <mc:Fallback>
                <p:oleObj name="CorelDRAW" r:id="rId4" imgW="5468112" imgH="6226353" progId="CorelDraw.Graphic.2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65239" y="221948"/>
                        <a:ext cx="622463" cy="70885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3988904" y="165785"/>
            <a:ext cx="8044070" cy="894979"/>
          </a:xfrm>
          <a:prstGeom prst="rect">
            <a:avLst/>
          </a:prstGeom>
          <a:solidFill>
            <a:srgbClr val="0B1D5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4031070" y="194274"/>
            <a:ext cx="7959739" cy="1227022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200" dirty="0">
                <a:solidFill>
                  <a:schemeClr val="bg1"/>
                </a:solidFill>
                <a:latin typeface="Arial Black" panose="020B0A04020102020204" pitchFamily="34" charset="0"/>
              </a:rPr>
              <a:t>Механизм реализации программы</a:t>
            </a:r>
            <a:endParaRPr lang="ru-RU" sz="2400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pic>
        <p:nvPicPr>
          <p:cNvPr id="11" name="Picture 2" descr="https://oia.officeinamerica.com/wp-content/uploads/2016/05/Depositphotos_5952191_l-2015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6387" y="1719942"/>
            <a:ext cx="4147457" cy="4147457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2" name="Схема 11"/>
          <p:cNvGraphicFramePr/>
          <p:nvPr>
            <p:extLst>
              <p:ext uri="{D42A27DB-BD31-4B8C-83A1-F6EECF244321}">
                <p14:modId xmlns:p14="http://schemas.microsoft.com/office/powerpoint/2010/main" val="2909883381"/>
              </p:ext>
            </p:extLst>
          </p:nvPr>
        </p:nvGraphicFramePr>
        <p:xfrm>
          <a:off x="3189515" y="1654628"/>
          <a:ext cx="8801294" cy="457472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E4D357-085A-418D-8966-F1E1B42A259E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2309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97" name="Picture 13" descr="C:\Users\bezrukikhoa\Desktop\unnamed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7045" y="2587219"/>
            <a:ext cx="2716062" cy="2037047"/>
          </a:xfrm>
          <a:prstGeom prst="parallelogram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13" descr="https://www.istu.edu/bitrix/cache/edu2017/imgres/upload/iblock/4e1/IMG_5873.jpg/600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80852" y="4693633"/>
            <a:ext cx="2741954" cy="2040483"/>
          </a:xfrm>
          <a:prstGeom prst="parallelogram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0" y="0"/>
            <a:ext cx="12192000" cy="1089691"/>
          </a:xfrm>
          <a:prstGeom prst="rect">
            <a:avLst/>
          </a:prstGeom>
          <a:solidFill>
            <a:srgbClr val="2A68B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1" y="165785"/>
            <a:ext cx="3829877" cy="102691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7702" y="212604"/>
            <a:ext cx="2849216" cy="671381"/>
          </a:xfrm>
          <a:prstGeom prst="rect">
            <a:avLst/>
          </a:prstGeom>
        </p:spPr>
      </p:pic>
      <p:graphicFrame>
        <p:nvGraphicFramePr>
          <p:cNvPr id="4" name="Объект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48047995"/>
              </p:ext>
            </p:extLst>
          </p:nvPr>
        </p:nvGraphicFramePr>
        <p:xfrm>
          <a:off x="265239" y="221948"/>
          <a:ext cx="622463" cy="70885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009" name="CorelDRAW" r:id="rId6" imgW="5468112" imgH="6226353" progId="CorelDraw.Graphic.21">
                  <p:embed/>
                </p:oleObj>
              </mc:Choice>
              <mc:Fallback>
                <p:oleObj name="CorelDRAW" r:id="rId6" imgW="5468112" imgH="6226353" progId="CorelDraw.Graphic.2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265239" y="221948"/>
                        <a:ext cx="622463" cy="70885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3988904" y="165785"/>
            <a:ext cx="8044070" cy="894979"/>
          </a:xfrm>
          <a:prstGeom prst="rect">
            <a:avLst/>
          </a:prstGeom>
          <a:solidFill>
            <a:srgbClr val="0B1D5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4031070" y="194274"/>
            <a:ext cx="7959739" cy="1227022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200" dirty="0">
                <a:solidFill>
                  <a:schemeClr val="bg1"/>
                </a:solidFill>
                <a:latin typeface="Arial Black" panose="020B0A04020102020204" pitchFamily="34" charset="0"/>
              </a:rPr>
              <a:t>Механизм реализации программы</a:t>
            </a:r>
            <a:endParaRPr lang="ru-RU" sz="2400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graphicFrame>
        <p:nvGraphicFramePr>
          <p:cNvPr id="13" name="Схема 12"/>
          <p:cNvGraphicFramePr/>
          <p:nvPr>
            <p:extLst>
              <p:ext uri="{D42A27DB-BD31-4B8C-83A1-F6EECF244321}">
                <p14:modId xmlns:p14="http://schemas.microsoft.com/office/powerpoint/2010/main" val="633375507"/>
              </p:ext>
            </p:extLst>
          </p:nvPr>
        </p:nvGraphicFramePr>
        <p:xfrm>
          <a:off x="337457" y="1077686"/>
          <a:ext cx="8780758" cy="838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14" name="Прямоугольник 13"/>
          <p:cNvSpPr/>
          <p:nvPr/>
        </p:nvSpPr>
        <p:spPr>
          <a:xfrm>
            <a:off x="-20739" y="2734939"/>
            <a:ext cx="618704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Приглашенные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архитекторы: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демонстрируют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реализованные и нереализованные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проекты;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раскрывают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особенности творчества, анализируют представленные ими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работы;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ф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ормулируют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задачи и проблемы проектной деятельности, рассматривают пути их решения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213756" y="5251466"/>
            <a:ext cx="597328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В результате совместно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с преподавателями обучающиеся исследуют ситуацию, разбираются в сути проблемы (реальной или смоделированной), предлагают возможные решения и выбирают лучшее из них. 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213756" y="1742436"/>
            <a:ext cx="1181921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Представители Союза архитекторов совместно с преподавателями </a:t>
            </a:r>
            <a:r>
              <a:rPr lang="ru-RU" b="1" dirty="0" err="1">
                <a:latin typeface="Arial" panose="020B0604020202020204" pitchFamily="34" charset="0"/>
                <a:cs typeface="Arial" panose="020B0604020202020204" pitchFamily="34" charset="0"/>
              </a:rPr>
              <a:t>ИАСиД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 в начале учебного года согласовывают график проведения мастер-классов проектирующих архитекторов для обучающихся 3-4 (преддипломного) </a:t>
            </a:r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курсов.</a:t>
            </a:r>
            <a:endParaRPr lang="ru-RU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Стрелка вниз 16"/>
          <p:cNvSpPr/>
          <p:nvPr/>
        </p:nvSpPr>
        <p:spPr>
          <a:xfrm>
            <a:off x="3121768" y="4809220"/>
            <a:ext cx="489856" cy="468085"/>
          </a:xfrm>
          <a:prstGeom prst="downArrow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9" name="Picture 4" descr="http://orion-int.ru/wp-content/uploads/2018/04/gde-i-kak-vyrashhivat-talanty-2.jpg"/>
          <p:cNvPicPr>
            <a:picLocks noChangeAspect="1" noChangeArrowheads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52" r="5032"/>
          <a:stretch/>
        </p:blipFill>
        <p:spPr bwMode="auto">
          <a:xfrm>
            <a:off x="9252131" y="2653650"/>
            <a:ext cx="2596969" cy="1970616"/>
          </a:xfrm>
          <a:prstGeom prst="parallelogram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Прямоугольник 19"/>
          <p:cNvSpPr/>
          <p:nvPr/>
        </p:nvSpPr>
        <p:spPr>
          <a:xfrm>
            <a:off x="6552935" y="2583264"/>
            <a:ext cx="2355324" cy="408663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АРХИТЕКТОР</a:t>
            </a:r>
            <a:endParaRPr lang="ru-RU" sz="1600" b="1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9635483" y="2587219"/>
            <a:ext cx="2213615" cy="408663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СТУДЕНТ</a:t>
            </a:r>
            <a:endParaRPr lang="ru-RU" sz="1600" b="1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7578197" y="6330728"/>
            <a:ext cx="2355324" cy="408663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ПРЕПОДАВАТЕЛЬ</a:t>
            </a:r>
            <a:endParaRPr lang="ru-RU" sz="1600" b="1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Стрелка вправо 22"/>
          <p:cNvSpPr/>
          <p:nvPr/>
        </p:nvSpPr>
        <p:spPr>
          <a:xfrm>
            <a:off x="8662562" y="3541279"/>
            <a:ext cx="913892" cy="384032"/>
          </a:xfrm>
          <a:prstGeom prst="rightArrow">
            <a:avLst/>
          </a:prstGeom>
          <a:solidFill>
            <a:schemeClr val="accent1">
              <a:lumMod val="5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Стрелка вправо 23"/>
          <p:cNvSpPr/>
          <p:nvPr/>
        </p:nvSpPr>
        <p:spPr>
          <a:xfrm rot="8031705">
            <a:off x="9238684" y="4436906"/>
            <a:ext cx="668829" cy="374719"/>
          </a:xfrm>
          <a:prstGeom prst="rightArrow">
            <a:avLst/>
          </a:prstGeom>
          <a:solidFill>
            <a:schemeClr val="accent1">
              <a:lumMod val="5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E4D357-085A-418D-8966-F1E1B42A259E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54287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0" y="0"/>
            <a:ext cx="12192000" cy="1089691"/>
          </a:xfrm>
          <a:prstGeom prst="rect">
            <a:avLst/>
          </a:prstGeom>
          <a:solidFill>
            <a:srgbClr val="2A68B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1" y="165785"/>
            <a:ext cx="3829877" cy="102691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7702" y="212604"/>
            <a:ext cx="2849216" cy="671381"/>
          </a:xfrm>
          <a:prstGeom prst="rect">
            <a:avLst/>
          </a:prstGeom>
        </p:spPr>
      </p:pic>
      <p:graphicFrame>
        <p:nvGraphicFramePr>
          <p:cNvPr id="4" name="Объект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47836634"/>
              </p:ext>
            </p:extLst>
          </p:nvPr>
        </p:nvGraphicFramePr>
        <p:xfrm>
          <a:off x="265239" y="221948"/>
          <a:ext cx="622463" cy="70885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031" name="CorelDRAW" r:id="rId4" imgW="5468112" imgH="6226353" progId="CorelDraw.Graphic.21">
                  <p:embed/>
                </p:oleObj>
              </mc:Choice>
              <mc:Fallback>
                <p:oleObj name="CorelDRAW" r:id="rId4" imgW="5468112" imgH="6226353" progId="CorelDraw.Graphic.2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65239" y="221948"/>
                        <a:ext cx="622463" cy="70885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3988904" y="165785"/>
            <a:ext cx="8044070" cy="894979"/>
          </a:xfrm>
          <a:prstGeom prst="rect">
            <a:avLst/>
          </a:prstGeom>
          <a:solidFill>
            <a:srgbClr val="0B1D5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4031070" y="194274"/>
            <a:ext cx="7959739" cy="1227022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200" dirty="0">
                <a:solidFill>
                  <a:schemeClr val="bg1"/>
                </a:solidFill>
                <a:latin typeface="Arial Black" panose="020B0A04020102020204" pitchFamily="34" charset="0"/>
              </a:rPr>
              <a:t>Механизм реализации программы</a:t>
            </a:r>
            <a:endParaRPr lang="ru-RU" sz="2400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graphicFrame>
        <p:nvGraphicFramePr>
          <p:cNvPr id="25" name="Схема 24"/>
          <p:cNvGraphicFramePr/>
          <p:nvPr>
            <p:extLst>
              <p:ext uri="{D42A27DB-BD31-4B8C-83A1-F6EECF244321}">
                <p14:modId xmlns:p14="http://schemas.microsoft.com/office/powerpoint/2010/main" val="2189845536"/>
              </p:ext>
            </p:extLst>
          </p:nvPr>
        </p:nvGraphicFramePr>
        <p:xfrm>
          <a:off x="337455" y="1077686"/>
          <a:ext cx="9301099" cy="88174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sp>
        <p:nvSpPr>
          <p:cNvPr id="26" name="Прямоугольник 25"/>
          <p:cNvSpPr/>
          <p:nvPr/>
        </p:nvSpPr>
        <p:spPr>
          <a:xfrm>
            <a:off x="266848" y="1942220"/>
            <a:ext cx="1177309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Обучающиеся под руководством преподавателей совместно с авторами проектов </a:t>
            </a:r>
            <a:r>
              <a:rPr lang="ru-RU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знакомятся </a:t>
            </a:r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непосредственно на месте с наиболее значимым архитектурным </a:t>
            </a:r>
            <a:r>
              <a:rPr lang="ru-RU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объектами</a:t>
            </a:r>
            <a:endParaRPr lang="ru-RU" sz="1600" b="1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380010" y="2516862"/>
            <a:ext cx="7053943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Обучающиеся узнают: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о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творческом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замысле и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с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тепени </a:t>
            </a:r>
            <a:r>
              <a:rPr lang="ru-RU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реализованности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проекта;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об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изменениях в ходе строительства и их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причинах;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о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б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особенностях работы с заказчиком и подрядчиком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28" name="Прямоугольник 27"/>
          <p:cNvSpPr/>
          <p:nvPr/>
        </p:nvSpPr>
        <p:spPr>
          <a:xfrm>
            <a:off x="360216" y="4321134"/>
            <a:ext cx="6218714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В результате студенты: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осознают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разницу восприятия реализованного в конкретной градостроительной ситуации архитектурного объекта и его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проекта;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понимают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необходимость учитывать этот фактор при проектировании. Совместно с преподавателями анализируют задачи архитектора в период строительства, способы их решения.</a:t>
            </a:r>
          </a:p>
        </p:txBody>
      </p:sp>
      <p:sp>
        <p:nvSpPr>
          <p:cNvPr id="29" name="Стрелка вниз 28"/>
          <p:cNvSpPr/>
          <p:nvPr/>
        </p:nvSpPr>
        <p:spPr>
          <a:xfrm>
            <a:off x="2566059" y="3709127"/>
            <a:ext cx="489856" cy="468085"/>
          </a:xfrm>
          <a:prstGeom prst="downArrow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0" name="Picture 4" descr="https://lh4.googleusercontent.com/-C4XQ1b3HZDE/VUX4a_bZKWI/AAAAAAAAWLE/OJPVr-6noR4/w1200-h801-no/ENN_3687_1200.jpg"/>
          <p:cNvPicPr>
            <a:picLocks noChangeAspect="1" noChangeArrowheads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835"/>
          <a:stretch/>
        </p:blipFill>
        <p:spPr bwMode="auto">
          <a:xfrm>
            <a:off x="7433953" y="3048314"/>
            <a:ext cx="4409202" cy="283028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E4D357-085A-418D-8966-F1E1B42A259E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89250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0" y="0"/>
            <a:ext cx="12192000" cy="1089691"/>
          </a:xfrm>
          <a:prstGeom prst="rect">
            <a:avLst/>
          </a:prstGeom>
          <a:solidFill>
            <a:srgbClr val="2A68B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1" y="165785"/>
            <a:ext cx="3829877" cy="102691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7702" y="212604"/>
            <a:ext cx="2849216" cy="671381"/>
          </a:xfrm>
          <a:prstGeom prst="rect">
            <a:avLst/>
          </a:prstGeom>
        </p:spPr>
      </p:pic>
      <p:graphicFrame>
        <p:nvGraphicFramePr>
          <p:cNvPr id="4" name="Объект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46858203"/>
              </p:ext>
            </p:extLst>
          </p:nvPr>
        </p:nvGraphicFramePr>
        <p:xfrm>
          <a:off x="265239" y="221948"/>
          <a:ext cx="622463" cy="70885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078" name="CorelDRAW" r:id="rId4" imgW="5468112" imgH="6226353" progId="CorelDraw.Graphic.21">
                  <p:embed/>
                </p:oleObj>
              </mc:Choice>
              <mc:Fallback>
                <p:oleObj name="CorelDRAW" r:id="rId4" imgW="5468112" imgH="6226353" progId="CorelDraw.Graphic.2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65239" y="221948"/>
                        <a:ext cx="622463" cy="70885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3988904" y="165785"/>
            <a:ext cx="8044070" cy="894979"/>
          </a:xfrm>
          <a:prstGeom prst="rect">
            <a:avLst/>
          </a:prstGeom>
          <a:solidFill>
            <a:srgbClr val="0B1D5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4031070" y="194274"/>
            <a:ext cx="7959739" cy="1227022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200" dirty="0">
                <a:solidFill>
                  <a:schemeClr val="bg1"/>
                </a:solidFill>
                <a:latin typeface="Arial Black" panose="020B0A04020102020204" pitchFamily="34" charset="0"/>
              </a:rPr>
              <a:t>Механизм реализации программы</a:t>
            </a:r>
            <a:endParaRPr lang="ru-RU" sz="2400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pic>
        <p:nvPicPr>
          <p:cNvPr id="14" name="Picture 6" descr="http://t-g-c.marketer360.ca/wp-content/uploads/2015/10/0021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11267" y="4440232"/>
            <a:ext cx="3179542" cy="211916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5" name="Схема 14"/>
          <p:cNvGraphicFramePr/>
          <p:nvPr>
            <p:extLst>
              <p:ext uri="{D42A27DB-BD31-4B8C-83A1-F6EECF244321}">
                <p14:modId xmlns:p14="http://schemas.microsoft.com/office/powerpoint/2010/main" val="3614514488"/>
              </p:ext>
            </p:extLst>
          </p:nvPr>
        </p:nvGraphicFramePr>
        <p:xfrm>
          <a:off x="337455" y="1077686"/>
          <a:ext cx="8782793" cy="88174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16" name="Прямоугольник 15"/>
          <p:cNvSpPr/>
          <p:nvPr/>
        </p:nvSpPr>
        <p:spPr>
          <a:xfrm>
            <a:off x="205152" y="1984652"/>
            <a:ext cx="1182782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На основании материалов, предоставляемых Союзом архитекторов и собственно архитектурными мастерскими формируется отрытая для студентов и на них сориентированная база данных проектных организаций</a:t>
            </a:r>
            <a:endParaRPr lang="ru-RU" sz="1600" b="1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137555" y="2583044"/>
            <a:ext cx="5776357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База данных содержит: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основные достижения коллектива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мастерской;</a:t>
            </a: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реестр ведущих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специалистов; </a:t>
            </a: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ссылку на сайт организации. 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21771" y="4351346"/>
            <a:ext cx="622465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В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результате обучающиеся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, изучив информацию, определяют соответствие собственным интересам и предпочтениям, возможные места прохождения производственной практики, перспективы трудоустройства.</a:t>
            </a:r>
          </a:p>
        </p:txBody>
      </p:sp>
      <p:sp>
        <p:nvSpPr>
          <p:cNvPr id="19" name="Стрелка вниз 18"/>
          <p:cNvSpPr/>
          <p:nvPr/>
        </p:nvSpPr>
        <p:spPr>
          <a:xfrm>
            <a:off x="3011383" y="3745925"/>
            <a:ext cx="489856" cy="552943"/>
          </a:xfrm>
          <a:prstGeom prst="downArrow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2667000" y="3121653"/>
            <a:ext cx="58674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1" name="Picture 2" descr="https://media.gettyimages.com/photos/businessman-standing-in-conference-room-with-model-building-picture-id170993636"/>
          <p:cNvPicPr>
            <a:picLocks noChangeAspect="1" noChangeArrowheads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775" r="40211" b="4114"/>
          <a:stretch/>
        </p:blipFill>
        <p:spPr bwMode="auto">
          <a:xfrm>
            <a:off x="6246421" y="2679472"/>
            <a:ext cx="3155781" cy="282034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E4D357-085A-418D-8966-F1E1B42A259E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8156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0" y="0"/>
            <a:ext cx="12192000" cy="1089691"/>
          </a:xfrm>
          <a:prstGeom prst="rect">
            <a:avLst/>
          </a:prstGeom>
          <a:solidFill>
            <a:srgbClr val="2A68B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1" y="165785"/>
            <a:ext cx="3829877" cy="102691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7702" y="212604"/>
            <a:ext cx="2849216" cy="671381"/>
          </a:xfrm>
          <a:prstGeom prst="rect">
            <a:avLst/>
          </a:prstGeom>
        </p:spPr>
      </p:pic>
      <p:graphicFrame>
        <p:nvGraphicFramePr>
          <p:cNvPr id="4" name="Объект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76633345"/>
              </p:ext>
            </p:extLst>
          </p:nvPr>
        </p:nvGraphicFramePr>
        <p:xfrm>
          <a:off x="265239" y="221948"/>
          <a:ext cx="622463" cy="70885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122" name="CorelDRAW" r:id="rId4" imgW="5468112" imgH="6226353" progId="CorelDraw.Graphic.21">
                  <p:embed/>
                </p:oleObj>
              </mc:Choice>
              <mc:Fallback>
                <p:oleObj name="CorelDRAW" r:id="rId4" imgW="5468112" imgH="6226353" progId="CorelDraw.Graphic.2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65239" y="221948"/>
                        <a:ext cx="622463" cy="70885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3988904" y="165785"/>
            <a:ext cx="8044070" cy="894979"/>
          </a:xfrm>
          <a:prstGeom prst="rect">
            <a:avLst/>
          </a:prstGeom>
          <a:solidFill>
            <a:srgbClr val="0B1D5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4031070" y="194274"/>
            <a:ext cx="7959739" cy="1227022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200" dirty="0">
                <a:solidFill>
                  <a:schemeClr val="bg1"/>
                </a:solidFill>
                <a:latin typeface="Arial Black" panose="020B0A04020102020204" pitchFamily="34" charset="0"/>
              </a:rPr>
              <a:t>Механизм реализации программы</a:t>
            </a:r>
            <a:endParaRPr lang="ru-RU" sz="2400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graphicFrame>
        <p:nvGraphicFramePr>
          <p:cNvPr id="23" name="Схема 22"/>
          <p:cNvGraphicFramePr/>
          <p:nvPr>
            <p:extLst>
              <p:ext uri="{D42A27DB-BD31-4B8C-83A1-F6EECF244321}">
                <p14:modId xmlns:p14="http://schemas.microsoft.com/office/powerpoint/2010/main" val="3095174664"/>
              </p:ext>
            </p:extLst>
          </p:nvPr>
        </p:nvGraphicFramePr>
        <p:xfrm>
          <a:off x="337456" y="1077686"/>
          <a:ext cx="8469086" cy="88174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sp>
        <p:nvSpPr>
          <p:cNvPr id="24" name="Прямоугольник 23"/>
          <p:cNvSpPr/>
          <p:nvPr/>
        </p:nvSpPr>
        <p:spPr>
          <a:xfrm>
            <a:off x="88181" y="1933032"/>
            <a:ext cx="1179219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Выставки-конкурсы </a:t>
            </a:r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организуются в конце каждого семестра по номинациям «Лучшие проекты второго курса», «Лучшие проекты третьего курса», «Лучшие проекты четвертого курса» </a:t>
            </a:r>
            <a:endParaRPr lang="ru-RU" sz="1600" b="1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1" y="4059417"/>
            <a:ext cx="4776715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В процессе выставки –конкурса: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ч</a:t>
            </a: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ленами 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жюри профессионального сообщества </a:t>
            </a: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оцениваются 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выставленные студенческие работы с проставлением баллов «Рейтинга профессионального признания студента».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По окончании выставки </a:t>
            </a: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даётся 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краткая устная </a:t>
            </a: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рецензия, раскрываются 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общие достоинства и недостатки.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После обсуждения студенты проводят критический анализ своей работы. Определяют вопросы, требующие более полного освоения профессиональных знаний и </a:t>
            </a: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навыков.</a:t>
            </a:r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6098" name="Picture 18" descr="https://www.istu.edu/bitrix/cache/edu2017/imgres/upload/iblock/e78/IMG_5857.jpg/600.jpg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6716" y="2468262"/>
            <a:ext cx="3926204" cy="262183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AutoShape 24" descr="https://mail.google.com/mail/u/0?ui=2&amp;ik=4530603d98&amp;attid=0.1.1&amp;permmsgid=msg-f:1742818065021384296&amp;th=182fbbcbd9bbb668&amp;view=fimg&amp;fur=ip&amp;sz=s0-l75-ft&amp;attbid=ANGjdJ-hwcr2zGQ6I9sY1BnPHobq4zqe3NxXiZLW0gJdFCSj_OjVcHaCrVLCnByfFL8oBvC0VDltX5j6xv7dmrmOegv4zHCW7eW6nLReFdoYG6tt12ybQ9oPHl2gUFg&amp;disp=emb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E4D357-085A-418D-8966-F1E1B42A259E}" type="slidenum">
              <a:rPr lang="ru-RU" smtClean="0"/>
              <a:t>9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4829032" y="5090101"/>
            <a:ext cx="3543443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800" i="1" dirty="0" smtClean="0">
                <a:latin typeface="Arial" panose="020B0604020202020204" pitchFamily="34" charset="0"/>
                <a:cs typeface="Arial" panose="020B0604020202020204" pitchFamily="34" charset="0"/>
              </a:rPr>
              <a:t>На фото слева на право: </a:t>
            </a:r>
          </a:p>
          <a:p>
            <a:pPr algn="just"/>
            <a:r>
              <a:rPr lang="ru-RU" sz="8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Козак </a:t>
            </a:r>
            <a:r>
              <a:rPr lang="ru-RU" sz="800" b="1" i="1" dirty="0">
                <a:latin typeface="Arial" panose="020B0604020202020204" pitchFamily="34" charset="0"/>
                <a:cs typeface="Arial" panose="020B0604020202020204" pitchFamily="34" charset="0"/>
              </a:rPr>
              <a:t>И.В.</a:t>
            </a:r>
            <a:r>
              <a:rPr lang="ru-RU" sz="800" i="1" dirty="0">
                <a:latin typeface="Arial" panose="020B0604020202020204" pitchFamily="34" charset="0"/>
                <a:cs typeface="Arial" panose="020B0604020202020204" pitchFamily="34" charset="0"/>
              </a:rPr>
              <a:t>, заслуженный архитектор Российской Федерации, член Правления ИРО «Союз архитекторов </a:t>
            </a:r>
            <a:r>
              <a:rPr lang="ru-RU" sz="800" i="1" dirty="0" smtClean="0">
                <a:latin typeface="Arial" panose="020B0604020202020204" pitchFamily="34" charset="0"/>
                <a:cs typeface="Arial" panose="020B0604020202020204" pitchFamily="34" charset="0"/>
              </a:rPr>
              <a:t>России»;</a:t>
            </a:r>
          </a:p>
          <a:p>
            <a:pPr algn="just"/>
            <a:r>
              <a:rPr lang="ru-RU" sz="800" b="1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Стегайло</a:t>
            </a:r>
            <a:r>
              <a:rPr lang="ru-RU" sz="8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 В.Б., </a:t>
            </a:r>
            <a:r>
              <a:rPr lang="ru-RU" sz="800" i="1" dirty="0">
                <a:latin typeface="Arial" panose="020B0604020202020204" pitchFamily="34" charset="0"/>
                <a:cs typeface="Arial" panose="020B0604020202020204" pitchFamily="34" charset="0"/>
              </a:rPr>
              <a:t>заслуженный архитектор Российской Федерации, член Правления ИРО «Союз архитекторов </a:t>
            </a:r>
            <a:r>
              <a:rPr lang="ru-RU" sz="800" i="1" dirty="0" smtClean="0">
                <a:latin typeface="Arial" panose="020B0604020202020204" pitchFamily="34" charset="0"/>
                <a:cs typeface="Arial" panose="020B0604020202020204" pitchFamily="34" charset="0"/>
              </a:rPr>
              <a:t>России»;</a:t>
            </a:r>
            <a:endParaRPr lang="ru-RU" sz="800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ru-RU" sz="8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Беломестных С.С., </a:t>
            </a:r>
            <a:r>
              <a:rPr lang="ru-RU" sz="800" i="1" dirty="0" smtClean="0">
                <a:latin typeface="Arial" panose="020B0604020202020204" pitchFamily="34" charset="0"/>
                <a:cs typeface="Arial" panose="020B0604020202020204" pitchFamily="34" charset="0"/>
              </a:rPr>
              <a:t>доцент кафедры архитектуры и градостроительства ИРНИТУ.</a:t>
            </a:r>
            <a:endParaRPr lang="ru-RU" sz="8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6113" name="Picture 33" descr="C:\Users\bezrukikhoa\AppData\Local\Microsoft\Windows\Temporary Internet Files\Content.Outlook\BV22HWUE\1615121502050.jpg"/>
          <p:cNvPicPr>
            <a:picLocks noChangeAspect="1" noChangeArrowheads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3590" b="36120"/>
          <a:stretch/>
        </p:blipFill>
        <p:spPr bwMode="auto">
          <a:xfrm>
            <a:off x="8702920" y="2906721"/>
            <a:ext cx="3247818" cy="276160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Прямоугольник 19"/>
          <p:cNvSpPr/>
          <p:nvPr/>
        </p:nvSpPr>
        <p:spPr>
          <a:xfrm>
            <a:off x="8702921" y="5580183"/>
            <a:ext cx="310808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800" i="1" dirty="0" smtClean="0">
                <a:latin typeface="Arial" panose="020B0604020202020204" pitchFamily="34" charset="0"/>
                <a:cs typeface="Arial" panose="020B0604020202020204" pitchFamily="34" charset="0"/>
              </a:rPr>
              <a:t>На фото слева на право: </a:t>
            </a:r>
          </a:p>
          <a:p>
            <a:pPr algn="just"/>
            <a:r>
              <a:rPr lang="ru-RU" sz="800" b="1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Бадула</a:t>
            </a:r>
            <a:r>
              <a:rPr lang="ru-RU" sz="8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 О.В.</a:t>
            </a:r>
            <a:r>
              <a:rPr lang="ru-RU" sz="800" i="1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800" i="1" dirty="0">
                <a:latin typeface="Arial" panose="020B0604020202020204" pitchFamily="34" charset="0"/>
                <a:cs typeface="Arial" panose="020B0604020202020204" pitchFamily="34" charset="0"/>
              </a:rPr>
              <a:t>заслуженный архитектор Российской Федерации, член Правления ИРО «Союз архитекторов </a:t>
            </a:r>
            <a:r>
              <a:rPr lang="ru-RU" sz="800" i="1" dirty="0" smtClean="0">
                <a:latin typeface="Arial" panose="020B0604020202020204" pitchFamily="34" charset="0"/>
                <a:cs typeface="Arial" panose="020B0604020202020204" pitchFamily="34" charset="0"/>
              </a:rPr>
              <a:t>России»;</a:t>
            </a:r>
          </a:p>
          <a:p>
            <a:pPr algn="just"/>
            <a:r>
              <a:rPr lang="ru-RU" sz="800" b="1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Хотулев</a:t>
            </a:r>
            <a:r>
              <a:rPr lang="ru-RU" sz="8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 Р.А., </a:t>
            </a:r>
            <a:r>
              <a:rPr lang="ru-RU" sz="800" i="1" dirty="0" smtClean="0">
                <a:latin typeface="Arial" panose="020B0604020202020204" pitchFamily="34" charset="0"/>
                <a:cs typeface="Arial" panose="020B0604020202020204" pitchFamily="34" charset="0"/>
              </a:rPr>
              <a:t>Председатель </a:t>
            </a:r>
            <a:r>
              <a:rPr lang="ru-RU" sz="800" i="1" dirty="0">
                <a:latin typeface="Arial" panose="020B0604020202020204" pitchFamily="34" charset="0"/>
                <a:cs typeface="Arial" panose="020B0604020202020204" pitchFamily="34" charset="0"/>
              </a:rPr>
              <a:t>Правления ИРО «Союз архитекторов </a:t>
            </a:r>
            <a:r>
              <a:rPr lang="ru-RU" sz="800" i="1" dirty="0" smtClean="0">
                <a:latin typeface="Arial" panose="020B0604020202020204" pitchFamily="34" charset="0"/>
                <a:cs typeface="Arial" panose="020B0604020202020204" pitchFamily="34" charset="0"/>
              </a:rPr>
              <a:t>России».</a:t>
            </a:r>
            <a:endParaRPr lang="ru-RU" sz="8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1" y="2521677"/>
            <a:ext cx="4776715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В рейтинге учувствуют работы выполненные в рамках следующих дисциплин: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Архитектурное проектирование;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Архитектурно-дизайнерское проектирование;</a:t>
            </a:r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buFont typeface="+mj-lt"/>
              <a:buAutoNum type="arabicPeriod"/>
            </a:pP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Архитектурное 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реставрационное </a:t>
            </a: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проектировани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е</a:t>
            </a:r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2072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1097</TotalTime>
  <Words>1247</Words>
  <Application>Microsoft Office PowerPoint</Application>
  <PresentationFormat>Произвольный</PresentationFormat>
  <Paragraphs>185</Paragraphs>
  <Slides>17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9" baseType="lpstr">
      <vt:lpstr>Тема Office</vt:lpstr>
      <vt:lpstr>CorelDRAW</vt:lpstr>
      <vt:lpstr>Программа кадрового резерва  «МОЛОДЫЕ АРХИТЕКТОРЫ СИБИРИ»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Программа кадрового резерва  «МОЛОДЫЕ АРХИТЕКТОРЫ СИБИРИ»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НАЗВАНИЕ  ПРЕЗЕНТАЦИИ шрифт (Arial Black) - цвет белый</dc:title>
  <dc:creator>User</dc:creator>
  <cp:lastModifiedBy>Безруких Ольга Андреевна</cp:lastModifiedBy>
  <cp:revision>86</cp:revision>
  <cp:lastPrinted>2022-09-02T01:11:21Z</cp:lastPrinted>
  <dcterms:created xsi:type="dcterms:W3CDTF">2021-10-18T11:29:27Z</dcterms:created>
  <dcterms:modified xsi:type="dcterms:W3CDTF">2022-09-06T00:41:29Z</dcterms:modified>
</cp:coreProperties>
</file>