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1F44305-96E5-4450-88A4-F7B228143334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38A5B0E-FB89-43DB-A60B-42248D22DE2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3096344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Повышение должностных окладов НПР с 01.09.2017 г.</a:t>
            </a:r>
          </a:p>
        </p:txBody>
      </p:sp>
    </p:spTree>
    <p:extLst>
      <p:ext uri="{BB962C8B-B14F-4D97-AF65-F5344CB8AC3E}">
        <p14:creationId xmlns:p14="http://schemas.microsoft.com/office/powerpoint/2010/main" val="5520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22943"/>
              </p:ext>
            </p:extLst>
          </p:nvPr>
        </p:nvGraphicFramePr>
        <p:xfrm>
          <a:off x="611560" y="332656"/>
          <a:ext cx="8136903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296144"/>
                <a:gridCol w="1512168"/>
                <a:gridCol w="1224136"/>
                <a:gridCol w="1224136"/>
                <a:gridCol w="1080119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плановая з-та (100%)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стимулирующая часть (25%)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базовая часть (75%)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должностной оклад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повышения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4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ассистент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22 896,0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5 724,0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17 172,0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11 448,0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2,7   </a:t>
                      </a:r>
                    </a:p>
                  </a:txBody>
                  <a:tcPr marL="0" marR="0" marT="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преподаватель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22 896,0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5 724,0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17 172,0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11 448,0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2,7   </a:t>
                      </a:r>
                    </a:p>
                  </a:txBody>
                  <a:tcPr marL="0" marR="0" marT="0" marB="0" anchor="b"/>
                </a:tc>
              </a:tr>
              <a:tr h="1771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старший преподаватель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25 600,0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6 400,0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19 200,0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12 800,0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5,3   </a:t>
                      </a:r>
                    </a:p>
                  </a:txBody>
                  <a:tcPr marL="0" marR="0" marT="0" marB="0" anchor="b"/>
                </a:tc>
              </a:tr>
              <a:tr h="40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старший преподаватель к.н.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38 400,0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9 600,0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28 800,0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19 200,0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25,3   </a:t>
                      </a:r>
                    </a:p>
                  </a:txBody>
                  <a:tcPr marL="0" marR="0" marT="0" marB="0" anchor="b"/>
                </a:tc>
              </a:tr>
              <a:tr h="2510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доцент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34 400,0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8 600,0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25 800,0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17 200,0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9,8   </a:t>
                      </a:r>
                    </a:p>
                  </a:txBody>
                  <a:tcPr marL="0" marR="0" marT="0" marB="0" anchor="b"/>
                </a:tc>
              </a:tr>
              <a:tr h="2237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доцент к.н.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46 000,0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11 500,0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34 500,0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23 000,0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22,2   </a:t>
                      </a:r>
                    </a:p>
                  </a:txBody>
                  <a:tcPr marL="0" marR="0" marT="0" marB="0" anchor="b"/>
                </a:tc>
              </a:tr>
              <a:tr h="204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доцент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д.н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55 466,0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13 866,5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41 599,5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27 733,0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20,3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доцент ВАК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38 400,0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9 600,0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28 800,0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19 200,0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22,6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доцент к.н. ВАК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48 000,0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12 000,0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36 000,0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24 000,0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27,5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доцент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д.н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ВАК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61 866,0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15 466,5   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46 399,5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30 933,0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34,2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профессор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42 666,0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10 666,5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31 999,5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21 333,0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4,7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профессор ВАК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44 678,0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11 169,5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33 508,5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22 339,0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9,6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профессор к.н.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56 134,0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14 033,5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42 100,5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28 067,0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19,2   </a:t>
                      </a:r>
                    </a:p>
                  </a:txBody>
                  <a:tcPr marL="0" marR="0" marT="0" marB="0" anchor="b"/>
                </a:tc>
              </a:tr>
              <a:tr h="1933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профессор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д.н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68 600,0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17 150,0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51 450,0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34 300,0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23,6   </a:t>
                      </a:r>
                    </a:p>
                  </a:txBody>
                  <a:tcPr marL="0" marR="0" marT="0" marB="0" anchor="b"/>
                </a:tc>
              </a:tr>
              <a:tr h="31073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профессор к.н. ВАК (доцент)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59 060,0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14 765,0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44 295,0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29 530,0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25,4   </a:t>
                      </a:r>
                    </a:p>
                  </a:txBody>
                  <a:tcPr marL="0" marR="0" marT="0" marB="0" anchor="b"/>
                </a:tc>
              </a:tr>
              <a:tr h="31073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профессор к.н. ВАК (профессор)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62 400,0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15 600,0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46 800,0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31 200,0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32,5   </a:t>
                      </a:r>
                    </a:p>
                  </a:txBody>
                  <a:tcPr marL="0" marR="0" marT="0" marB="0" anchor="b"/>
                </a:tc>
              </a:tr>
              <a:tr h="31073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профессор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д.н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. ВАК (доцент)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71 600,0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17 900,0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53 700,0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35 800,0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29,0   </a:t>
                      </a:r>
                    </a:p>
                  </a:txBody>
                  <a:tcPr marL="0" marR="0" marT="0" marB="0" anchor="b"/>
                </a:tc>
              </a:tr>
              <a:tr h="31073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профессор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д.н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. ВАК (профессор)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74 666,0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18 666,5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55 999,5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37 333,0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34,5   </a:t>
                      </a:r>
                    </a:p>
                  </a:txBody>
                  <a:tcPr marL="0" marR="0" marT="0" marB="0" anchor="b"/>
                </a:tc>
              </a:tr>
              <a:tr h="1910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заведующие кафедрой,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д.н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78 000,0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19 500,0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58 500,0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39 000,0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39,7   </a:t>
                      </a:r>
                    </a:p>
                  </a:txBody>
                  <a:tcPr marL="0" marR="0" marT="0" marB="0" anchor="b"/>
                </a:tc>
              </a:tr>
              <a:tr h="21469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заведующие кафедрой, к.н.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70 000,0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17 500,0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52 500,0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35 000,0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47,6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заведующие кафедрой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53 334,0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13 333,5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40 000,5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26 667,0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29,8  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1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4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279</TotalTime>
  <Words>397</Words>
  <Application>Microsoft Office PowerPoint</Application>
  <PresentationFormat>Экран (4:3)</PresentationFormat>
  <Paragraphs>133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Повышение должностных окладов НПР с 01.09.2017 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должностных окладов НПР с 01.09.2017 г.</dc:title>
  <dc:creator>Максимова Наталья Борисовна</dc:creator>
  <cp:lastModifiedBy>Максимова Наталья Борисовна</cp:lastModifiedBy>
  <cp:revision>12</cp:revision>
  <dcterms:created xsi:type="dcterms:W3CDTF">2017-08-31T05:16:36Z</dcterms:created>
  <dcterms:modified xsi:type="dcterms:W3CDTF">2017-09-01T02:35:21Z</dcterms:modified>
</cp:coreProperties>
</file>