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9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DB937-B86D-48DA-B0DD-95574A2FAD64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7A29E-347A-4E89-B98B-D12D9024C1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7A29E-347A-4E89-B98B-D12D9024C1E6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2D36-77B9-4A4B-B38B-19DBFE46300C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2A1E-DBF1-4334-BF24-078162AC2D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8762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2D36-77B9-4A4B-B38B-19DBFE46300C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2A1E-DBF1-4334-BF24-078162AC2D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7265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2D36-77B9-4A4B-B38B-19DBFE46300C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2A1E-DBF1-4334-BF24-078162AC2D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8725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2D36-77B9-4A4B-B38B-19DBFE46300C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2A1E-DBF1-4334-BF24-078162AC2D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03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2D36-77B9-4A4B-B38B-19DBFE46300C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2A1E-DBF1-4334-BF24-078162AC2D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13417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2D36-77B9-4A4B-B38B-19DBFE46300C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2A1E-DBF1-4334-BF24-078162AC2D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9091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2D36-77B9-4A4B-B38B-19DBFE46300C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2A1E-DBF1-4334-BF24-078162AC2D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0361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2D36-77B9-4A4B-B38B-19DBFE46300C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2A1E-DBF1-4334-BF24-078162AC2D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2270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2D36-77B9-4A4B-B38B-19DBFE46300C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2A1E-DBF1-4334-BF24-078162AC2D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3355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2D36-77B9-4A4B-B38B-19DBFE46300C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2A1E-DBF1-4334-BF24-078162AC2D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3437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2D36-77B9-4A4B-B38B-19DBFE46300C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2A1E-DBF1-4334-BF24-078162AC2D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371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12D36-77B9-4A4B-B38B-19DBFE46300C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32A1E-DBF1-4334-BF24-078162AC2D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760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p.userapi.com/c854120/v854120478/1b74e/Zh75eWfex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0" y="808453"/>
            <a:ext cx="9101380" cy="4968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3585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Диплом </a:t>
            </a:r>
            <a:r>
              <a:rPr lang="en-US" u="sng" dirty="0" smtClean="0"/>
              <a:t>III</a:t>
            </a:r>
            <a:r>
              <a:rPr lang="ru-RU" u="sng" dirty="0" smtClean="0"/>
              <a:t> степени: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КРЮКОВА АЛИСА АРТЕМОВНА</a:t>
            </a:r>
            <a:endParaRPr lang="ru-RU" dirty="0"/>
          </a:p>
        </p:txBody>
      </p:sp>
      <p:pic>
        <p:nvPicPr>
          <p:cNvPr id="23554" name="Picture 2" descr="C:\Documents and Settings\User\Рабочий стол\yP2zZTykF-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464096"/>
            <a:ext cx="3884002" cy="54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2" name="Picture 4" descr="C:\Documents and Settings\User\Рабочий стол\mxZ9sSflgE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79"/>
            <a:ext cx="9144000" cy="65077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Диплом I степени: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ЧЕРЕНТАЕВА АНАСТАСИЯ СЕРГЕЕВНА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9" name="Picture 3" descr="C:\Documents and Settings\User\Рабочий стол\o3hJTETh6N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700808"/>
            <a:ext cx="9144000" cy="5147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Диплом </a:t>
            </a:r>
            <a:r>
              <a:rPr lang="en-US" u="sng" dirty="0" smtClean="0"/>
              <a:t>II</a:t>
            </a:r>
            <a:r>
              <a:rPr lang="ru-RU" u="sng" dirty="0" smtClean="0"/>
              <a:t> степени: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ШАРЫГИН КИРИЛЛ НИКОЛАЕВИЧ,</a:t>
            </a:r>
            <a:endParaRPr lang="ru-RU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 l="33862" t="7700" r="32670" b="3401"/>
          <a:stretch>
            <a:fillRect/>
          </a:stretch>
        </p:blipFill>
        <p:spPr bwMode="auto">
          <a:xfrm>
            <a:off x="2699792" y="1484783"/>
            <a:ext cx="3600400" cy="537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Диплом </a:t>
            </a:r>
            <a:r>
              <a:rPr lang="en-US" u="sng" dirty="0" smtClean="0"/>
              <a:t>II</a:t>
            </a:r>
            <a:r>
              <a:rPr lang="ru-RU" u="sng" dirty="0" smtClean="0"/>
              <a:t> степени: </a:t>
            </a:r>
            <a:br>
              <a:rPr lang="ru-RU" u="sng" dirty="0" smtClean="0"/>
            </a:br>
            <a:r>
              <a:rPr lang="ru-RU" b="1" i="1" dirty="0" smtClean="0"/>
              <a:t>БАБИЧЕВА КСЕНИЯ  СЕРГЕЕВНА, </a:t>
            </a:r>
            <a:r>
              <a:rPr lang="ru-RU" sz="2200" b="1" i="1" dirty="0" smtClean="0"/>
              <a:t>студент Сибирского федерального университета (СФУ, г. Красноярск)</a:t>
            </a:r>
            <a:endParaRPr lang="ru-RU" sz="22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477" t="15694" r="34477" b="10368"/>
          <a:stretch>
            <a:fillRect/>
          </a:stretch>
        </p:blipFill>
        <p:spPr bwMode="auto">
          <a:xfrm>
            <a:off x="2699792" y="1628800"/>
            <a:ext cx="3903487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Диплом </a:t>
            </a:r>
            <a:r>
              <a:rPr lang="en-US" u="sng" dirty="0" smtClean="0"/>
              <a:t>III</a:t>
            </a:r>
            <a:r>
              <a:rPr lang="ru-RU" u="sng" dirty="0" smtClean="0"/>
              <a:t> степени: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/>
              <a:t>НОСКОВА АЛИСА АНДРЕЕВНА </a:t>
            </a:r>
            <a:br>
              <a:rPr lang="ru-RU" b="1" i="1" dirty="0" smtClean="0"/>
            </a:br>
            <a:r>
              <a:rPr lang="ru-RU" sz="1600" b="1" i="1" dirty="0" smtClean="0"/>
              <a:t> студент </a:t>
            </a:r>
            <a:r>
              <a:rPr lang="ru-RU" sz="1600" b="1" i="1" dirty="0" err="1" smtClean="0"/>
              <a:t>Санкт-Петербугского</a:t>
            </a:r>
            <a:r>
              <a:rPr lang="ru-RU" sz="1600" b="1" i="1" dirty="0" smtClean="0"/>
              <a:t> государственного архитектурно-строительного университета (</a:t>
            </a:r>
            <a:r>
              <a:rPr lang="ru-RU" sz="1600" b="1" i="1" dirty="0" err="1" smtClean="0"/>
              <a:t>СПбГАСУ</a:t>
            </a:r>
            <a:r>
              <a:rPr lang="ru-RU" sz="1600" b="1" i="1" dirty="0" smtClean="0"/>
              <a:t>)</a:t>
            </a:r>
            <a:endParaRPr lang="ru-RU" sz="16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 descr="C:\Documents and Settings\User\Рабочий стол\RekksCWQWO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628800"/>
            <a:ext cx="5474408" cy="52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Documents and Settings\User\Рабочий стол\shiRbmZ1TR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40917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Диплом I степени: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КУЦАР НИКИТА ГЕННАДЬЕВИЧ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 descr="C:\Documents and Settings\User\Рабочий стол\IdBuH2QqBM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465656" cy="5301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Диплом </a:t>
            </a:r>
            <a:r>
              <a:rPr lang="en-US" u="sng" dirty="0" smtClean="0"/>
              <a:t>II</a:t>
            </a:r>
            <a:r>
              <a:rPr lang="ru-RU" u="sng" dirty="0" smtClean="0"/>
              <a:t> степени: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ШАРЫГИН КИРИЛЛ НИКОЛАЕВИЧ</a:t>
            </a:r>
            <a:endParaRPr lang="ru-RU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206" t="8587" r="30311" b="3908"/>
          <a:stretch>
            <a:fillRect/>
          </a:stretch>
        </p:blipFill>
        <p:spPr bwMode="auto">
          <a:xfrm>
            <a:off x="2555776" y="1344117"/>
            <a:ext cx="4320480" cy="5526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Диплом </a:t>
            </a:r>
            <a:r>
              <a:rPr lang="en-US" u="sng" dirty="0" smtClean="0"/>
              <a:t>III</a:t>
            </a:r>
            <a:r>
              <a:rPr lang="ru-RU" u="sng" dirty="0" smtClean="0"/>
              <a:t> степени: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ЦЫБИН ВАДИМ АНДРЕЕВИЧ</a:t>
            </a:r>
            <a:endParaRPr lang="ru-RU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561" t="7261" r="33297" b="3908"/>
          <a:stretch>
            <a:fillRect/>
          </a:stretch>
        </p:blipFill>
        <p:spPr bwMode="auto">
          <a:xfrm>
            <a:off x="3059832" y="1484784"/>
            <a:ext cx="3456384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p.userapi.com/c850524/v850524133/11d4f4/MzajiUuBq7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749" y="116632"/>
            <a:ext cx="6074595" cy="6840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4424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Диплом </a:t>
            </a:r>
            <a:r>
              <a:rPr lang="en-US" u="sng" dirty="0" smtClean="0"/>
              <a:t>III</a:t>
            </a:r>
            <a:r>
              <a:rPr lang="ru-RU" u="sng" dirty="0" smtClean="0"/>
              <a:t> степени:</a:t>
            </a:r>
            <a:br>
              <a:rPr lang="ru-RU" u="sng" dirty="0" smtClean="0"/>
            </a:br>
            <a:r>
              <a:rPr lang="ru-RU" b="1" i="1" dirty="0" smtClean="0"/>
              <a:t> ЯКИМЕНКО КСЕНИЯ ВИКТОРОВНА, </a:t>
            </a:r>
            <a:r>
              <a:rPr lang="ru-RU" sz="2200" b="1" i="1" dirty="0" smtClean="0"/>
              <a:t>студент Сибирского федерального университета (СФУ, г. Красноярск)</a:t>
            </a: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Documents and Settings\User\Мои документы\6-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4582092" cy="3240360"/>
          </a:xfrm>
          <a:prstGeom prst="rect">
            <a:avLst/>
          </a:prstGeom>
          <a:noFill/>
        </p:spPr>
      </p:pic>
      <p:pic>
        <p:nvPicPr>
          <p:cNvPr id="32771" name="Picture 3" descr="C:\Documents and Settings\User\Мои документы\8-9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121030"/>
            <a:ext cx="4644008" cy="3281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Documents and Settings\User\Рабочий стол\wS4L0g1COw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74352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Диплом I степени: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i="1" dirty="0" smtClean="0"/>
              <a:t>ДЕНИСЕНКО ЕЛИЗАВЕТА МАКСИМОВНА</a:t>
            </a:r>
            <a:endParaRPr lang="ru-RU" sz="4000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677" t="8587" r="6641" b="3908"/>
          <a:stretch>
            <a:fillRect/>
          </a:stretch>
        </p:blipFill>
        <p:spPr bwMode="auto">
          <a:xfrm>
            <a:off x="539552" y="1495118"/>
            <a:ext cx="8136904" cy="5362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Диплом </a:t>
            </a:r>
            <a:r>
              <a:rPr lang="en-US" u="sng" dirty="0" smtClean="0"/>
              <a:t>II</a:t>
            </a:r>
            <a:r>
              <a:rPr lang="ru-RU" u="sng" dirty="0" smtClean="0"/>
              <a:t> степени: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i="1" dirty="0" smtClean="0"/>
              <a:t>ЧЕРНЫХ АНАСТАСИЯ АЛЕКСАНДРОВНА</a:t>
            </a:r>
            <a:endParaRPr lang="ru-RU" sz="4000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308" t="8587" r="12413" b="3908"/>
          <a:stretch>
            <a:fillRect/>
          </a:stretch>
        </p:blipFill>
        <p:spPr bwMode="auto">
          <a:xfrm>
            <a:off x="539552" y="1368152"/>
            <a:ext cx="8108671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Диплом </a:t>
            </a:r>
            <a:r>
              <a:rPr lang="en-US" u="sng" dirty="0" smtClean="0"/>
              <a:t>III</a:t>
            </a:r>
            <a:r>
              <a:rPr lang="ru-RU" u="sng" dirty="0" smtClean="0"/>
              <a:t> степени: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i="1" dirty="0" smtClean="0"/>
              <a:t>ДОЛГОПОЛОВА АНАСТАСИЯ НИКОЛАЕВНА</a:t>
            </a:r>
            <a:endParaRPr lang="ru-RU" sz="3600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67" t="10178" r="8833" b="5499"/>
          <a:stretch>
            <a:fillRect/>
          </a:stretch>
        </p:blipFill>
        <p:spPr bwMode="auto">
          <a:xfrm>
            <a:off x="755576" y="1412776"/>
            <a:ext cx="7842079" cy="526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 descr="C:\Documents and Settings\User\Рабочий стол\y_gsjtS8cO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52799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Диплом I степени: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ГАБИТОВА ВАЛЕРИЯ ВАДИМОВНА</a:t>
            </a:r>
            <a:endParaRPr lang="ru-RU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5681" t="19724" r="24942" b="11863"/>
          <a:stretch>
            <a:fillRect/>
          </a:stretch>
        </p:blipFill>
        <p:spPr bwMode="auto">
          <a:xfrm>
            <a:off x="251520" y="1916832"/>
            <a:ext cx="3563888" cy="348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 l="35043" t="43399" r="25582" b="11101"/>
          <a:stretch>
            <a:fillRect/>
          </a:stretch>
        </p:blipFill>
        <p:spPr bwMode="auto">
          <a:xfrm>
            <a:off x="3851920" y="2060848"/>
            <a:ext cx="4916517" cy="3195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Диплом </a:t>
            </a:r>
            <a:r>
              <a:rPr lang="en-US" u="sng" dirty="0" smtClean="0"/>
              <a:t>II</a:t>
            </a:r>
            <a:r>
              <a:rPr lang="ru-RU" u="sng" dirty="0" smtClean="0"/>
              <a:t> степени: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НОВИЧЕНКО ДАРЬЯ ИГОРЕВНА</a:t>
            </a:r>
            <a:endParaRPr lang="ru-RU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786" t="14951" r="31206" b="3908"/>
          <a:stretch>
            <a:fillRect/>
          </a:stretch>
        </p:blipFill>
        <p:spPr bwMode="auto">
          <a:xfrm>
            <a:off x="827584" y="1628800"/>
            <a:ext cx="3456384" cy="463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 l="35043" t="14266" r="31489" b="4535"/>
          <a:stretch>
            <a:fillRect/>
          </a:stretch>
        </p:blipFill>
        <p:spPr bwMode="auto">
          <a:xfrm>
            <a:off x="4499993" y="1601416"/>
            <a:ext cx="3555286" cy="485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Диплом </a:t>
            </a:r>
            <a:r>
              <a:rPr lang="en-US" u="sng" dirty="0" smtClean="0"/>
              <a:t>III</a:t>
            </a:r>
            <a:r>
              <a:rPr lang="ru-RU" u="sng" dirty="0" smtClean="0"/>
              <a:t> степени: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i="1" dirty="0" smtClean="0"/>
              <a:t>МИХНИК ТАТЬЯНА КОНСТАНТИНОВНА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User\Рабочий стол\_hnPvXBZCOk.jpg"/>
          <p:cNvPicPr>
            <a:picLocks noChangeAspect="1" noChangeArrowheads="1"/>
          </p:cNvPicPr>
          <p:nvPr/>
        </p:nvPicPr>
        <p:blipFill>
          <a:blip r:embed="rId2" cstate="print"/>
          <a:srcRect l="5850" t="2000" r="3475" b="6000"/>
          <a:stretch>
            <a:fillRect/>
          </a:stretch>
        </p:blipFill>
        <p:spPr bwMode="auto">
          <a:xfrm>
            <a:off x="467544" y="1772816"/>
            <a:ext cx="4464496" cy="3312368"/>
          </a:xfrm>
          <a:prstGeom prst="rect">
            <a:avLst/>
          </a:prstGeom>
          <a:noFill/>
        </p:spPr>
      </p:pic>
      <p:pic>
        <p:nvPicPr>
          <p:cNvPr id="1028" name="Picture 4" descr="C:\Documents and Settings\User\Рабочий стол\Hz57GGEpSV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556792"/>
            <a:ext cx="3464533" cy="45882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/>
              <a:t>Диплом I степени: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/>
              <a:t>БИЗИМОВА АНАСТАСИЯ </a:t>
            </a:r>
            <a:r>
              <a:rPr lang="ru-RU" i="1" dirty="0" smtClean="0"/>
              <a:t>ПАВЛОВНА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kulakovai\Desktop\nVoyGXVx3j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84784"/>
            <a:ext cx="4029912" cy="5373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46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/>
              <a:t>Диплом </a:t>
            </a:r>
            <a:r>
              <a:rPr lang="en-US" u="sng" dirty="0"/>
              <a:t>II</a:t>
            </a:r>
            <a:r>
              <a:rPr lang="ru-RU" u="sng" dirty="0"/>
              <a:t> степени: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/>
              <a:t>ПЕТРОВА ЕКАТЕРИНА ПАВЛОВНА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kulakovai\Desktop\GxB_yli_yh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909" y="1484784"/>
            <a:ext cx="4001927" cy="5373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1728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/>
              <a:t>Диплом </a:t>
            </a:r>
            <a:r>
              <a:rPr lang="en-US" u="sng" dirty="0"/>
              <a:t>III</a:t>
            </a:r>
            <a:r>
              <a:rPr lang="ru-RU" u="sng" dirty="0"/>
              <a:t> степени: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/>
              <a:t>КРИВЧИКОВ НИКИТА ЕВГЕНЬЕВИЧ</a:t>
            </a:r>
            <a:endParaRPr lang="ru-RU" dirty="0"/>
          </a:p>
        </p:txBody>
      </p:sp>
      <p:pic>
        <p:nvPicPr>
          <p:cNvPr id="5122" name="Picture 2" descr="C:\Users\kulakovai\Desktop\6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94" r="8676"/>
          <a:stretch/>
        </p:blipFill>
        <p:spPr bwMode="auto">
          <a:xfrm>
            <a:off x="1915745" y="1412776"/>
            <a:ext cx="5752599" cy="5445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9224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kulakovai\Desktop\e-5qf5nBhC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97055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3154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Диплом I степени: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ПЕТРОВА ЕКАТЕРИНА ПАВЛОВНА</a:t>
            </a:r>
            <a:endParaRPr lang="ru-RU" dirty="0"/>
          </a:p>
        </p:txBody>
      </p:sp>
      <p:pic>
        <p:nvPicPr>
          <p:cNvPr id="1028" name="Picture 4" descr="C:\Documents and Settings\User\Рабочий стол\zJMO_nBHHv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484784"/>
            <a:ext cx="3960440" cy="5385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Диплом II степени: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ДУНАЕВА ВЕРА ВАЛЕРЬЕВНА</a:t>
            </a:r>
            <a:endParaRPr lang="ru-RU" dirty="0"/>
          </a:p>
        </p:txBody>
      </p:sp>
      <p:pic>
        <p:nvPicPr>
          <p:cNvPr id="3074" name="Picture 2" descr="C:\Documents and Settings\User\Рабочий стол\_MkOoICrUH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12776"/>
            <a:ext cx="3798287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Диплом </a:t>
            </a:r>
            <a:r>
              <a:rPr lang="en-US" u="sng" dirty="0" smtClean="0"/>
              <a:t>III</a:t>
            </a:r>
            <a:r>
              <a:rPr lang="ru-RU" u="sng" dirty="0" smtClean="0"/>
              <a:t> степени: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ЧИЧИГИНА АННА СТАНИСЛАВОВНА</a:t>
            </a:r>
            <a:endParaRPr lang="ru-RU" dirty="0"/>
          </a:p>
        </p:txBody>
      </p:sp>
      <p:pic>
        <p:nvPicPr>
          <p:cNvPr id="2049" name="Picture 1" descr="C:\Documents and Settings\User\Рабочий стол\sBVAAPZ34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8274" y="1412776"/>
            <a:ext cx="3997942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85</Words>
  <Application>Microsoft Office PowerPoint</Application>
  <PresentationFormat>Экран (4:3)</PresentationFormat>
  <Paragraphs>22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Диплом I степени: БИЗИМОВА АНАСТАСИЯ ПАВЛОВНА</vt:lpstr>
      <vt:lpstr>Диплом II степени: ПЕТРОВА ЕКАТЕРИНА ПАВЛОВНА</vt:lpstr>
      <vt:lpstr>Диплом III степени: КРИВЧИКОВ НИКИТА ЕВГЕНЬЕВИЧ</vt:lpstr>
      <vt:lpstr>Слайд 6</vt:lpstr>
      <vt:lpstr>Диплом I степени: ПЕТРОВА ЕКАТЕРИНА ПАВЛОВНА</vt:lpstr>
      <vt:lpstr>Диплом II степени: ДУНАЕВА ВЕРА ВАЛЕРЬЕВНА</vt:lpstr>
      <vt:lpstr>Диплом III степени: ЧИЧИГИНА АННА СТАНИСЛАВОВНА</vt:lpstr>
      <vt:lpstr>Диплом III степени: КРЮКОВА АЛИСА АРТЕМОВНА</vt:lpstr>
      <vt:lpstr>Слайд 11</vt:lpstr>
      <vt:lpstr>Диплом I степени: ЧЕРЕНТАЕВА АНАСТАСИЯ СЕРГЕЕВНА</vt:lpstr>
      <vt:lpstr>Диплом II степени: ШАРЫГИН КИРИЛЛ НИКОЛАЕВИЧ,</vt:lpstr>
      <vt:lpstr>Диплом II степени:  БАБИЧЕВА КСЕНИЯ  СЕРГЕЕВНА, студент Сибирского федерального университета (СФУ, г. Красноярск)</vt:lpstr>
      <vt:lpstr>Диплом III степени: НОСКОВА АЛИСА АНДРЕЕВНА   студент Санкт-Петербугского государственного архитектурно-строительного университета (СПбГАСУ)</vt:lpstr>
      <vt:lpstr>Слайд 16</vt:lpstr>
      <vt:lpstr>Диплом I степени: КУЦАР НИКИТА ГЕННАДЬЕВИЧ</vt:lpstr>
      <vt:lpstr>Диплом II степени: ШАРЫГИН КИРИЛЛ НИКОЛАЕВИЧ</vt:lpstr>
      <vt:lpstr>Диплом III степени: ЦЫБИН ВАДИМ АНДРЕЕВИЧ</vt:lpstr>
      <vt:lpstr>Диплом III степени:  ЯКИМЕНКО КСЕНИЯ ВИКТОРОВНА, студент Сибирского федерального университета (СФУ, г. Красноярск)</vt:lpstr>
      <vt:lpstr>Слайд 21</vt:lpstr>
      <vt:lpstr>Диплом I степени: ДЕНИСЕНКО ЕЛИЗАВЕТА МАКСИМОВНА</vt:lpstr>
      <vt:lpstr>Диплом II степени: ЧЕРНЫХ АНАСТАСИЯ АЛЕКСАНДРОВНА</vt:lpstr>
      <vt:lpstr>Диплом III степени: ДОЛГОПОЛОВА АНАСТАСИЯ НИКОЛАЕВНА</vt:lpstr>
      <vt:lpstr>Слайд 25</vt:lpstr>
      <vt:lpstr>Диплом I степени: ГАБИТОВА ВАЛЕРИЯ ВАДИМОВНА</vt:lpstr>
      <vt:lpstr>Диплом II степени: НОВИЧЕНКО ДАРЬЯ ИГОРЕВНА</vt:lpstr>
      <vt:lpstr>Диплом III степени: МИХНИК ТАТЬЯНА КОНСТАНТИНОВНА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Кулаков Анатолий Иванович</dc:creator>
  <cp:lastModifiedBy>User</cp:lastModifiedBy>
  <cp:revision>22</cp:revision>
  <dcterms:created xsi:type="dcterms:W3CDTF">2019-06-10T01:36:30Z</dcterms:created>
  <dcterms:modified xsi:type="dcterms:W3CDTF">2019-06-10T03:03:48Z</dcterms:modified>
</cp:coreProperties>
</file>