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538" r:id="rId3"/>
    <p:sldId id="539" r:id="rId4"/>
    <p:sldId id="540" r:id="rId5"/>
    <p:sldId id="541" r:id="rId6"/>
    <p:sldId id="542" r:id="rId7"/>
    <p:sldId id="543" r:id="rId8"/>
    <p:sldId id="544" r:id="rId9"/>
    <p:sldId id="545" r:id="rId10"/>
    <p:sldId id="546" r:id="rId11"/>
    <p:sldId id="547" r:id="rId12"/>
    <p:sldId id="548" r:id="rId13"/>
    <p:sldId id="549" r:id="rId14"/>
    <p:sldId id="550" r:id="rId15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014975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 autoAdjust="0"/>
    <p:restoredTop sz="98977" autoAdjust="0"/>
  </p:normalViewPr>
  <p:slideViewPr>
    <p:cSldViewPr snapToGrid="0">
      <p:cViewPr>
        <p:scale>
          <a:sx n="90" d="100"/>
          <a:sy n="90" d="100"/>
        </p:scale>
        <p:origin x="-51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CDEF09-8612-4365-8628-4761253CBF25}" type="doc">
      <dgm:prSet loTypeId="urn:microsoft.com/office/officeart/2005/8/layout/cycle1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FA5D6C6-A8CF-4593-AEEC-B56CCF28E210}">
      <dgm:prSet phldrT="[Текст]" custT="1"/>
      <dgm:spPr/>
      <dgm:t>
        <a:bodyPr/>
        <a:lstStyle/>
        <a:p>
          <a:r>
            <a:rPr lang="ru-RU" sz="1400" b="1" dirty="0" smtClean="0"/>
            <a:t>Объекты </a:t>
          </a:r>
          <a:r>
            <a:rPr lang="ru-RU" sz="1400" b="1" dirty="0" err="1" smtClean="0"/>
            <a:t>позициони-рования</a:t>
          </a:r>
          <a:endParaRPr lang="ru-RU" sz="1400" b="1" dirty="0"/>
        </a:p>
      </dgm:t>
    </dgm:pt>
    <dgm:pt modelId="{1887CFC1-BDDC-47EB-B4ED-9C264F5A026F}" type="parTrans" cxnId="{A9682B4F-50B4-4461-9BFB-BA7CBA18811F}">
      <dgm:prSet/>
      <dgm:spPr/>
      <dgm:t>
        <a:bodyPr/>
        <a:lstStyle/>
        <a:p>
          <a:endParaRPr lang="ru-RU" sz="1400"/>
        </a:p>
      </dgm:t>
    </dgm:pt>
    <dgm:pt modelId="{90E6F47B-905E-4465-AF37-85695A4102C4}" type="sibTrans" cxnId="{A9682B4F-50B4-4461-9BFB-BA7CBA18811F}">
      <dgm:prSet/>
      <dgm:spPr/>
      <dgm:t>
        <a:bodyPr/>
        <a:lstStyle/>
        <a:p>
          <a:endParaRPr lang="ru-RU" sz="1400"/>
        </a:p>
      </dgm:t>
    </dgm:pt>
    <dgm:pt modelId="{91498139-D538-4210-9C99-710220A718AF}">
      <dgm:prSet phldrT="[Текст]" custT="1"/>
      <dgm:spPr/>
      <dgm:t>
        <a:bodyPr/>
        <a:lstStyle/>
        <a:p>
          <a:r>
            <a:rPr lang="ru-RU" sz="1400" dirty="0" smtClean="0"/>
            <a:t>Лазерный трекер</a:t>
          </a:r>
          <a:endParaRPr lang="ru-RU" sz="1400" dirty="0"/>
        </a:p>
      </dgm:t>
    </dgm:pt>
    <dgm:pt modelId="{960D191B-21AB-49BE-AF5A-04DD0137BDEF}" type="parTrans" cxnId="{7D0749EA-E2D5-44BF-AD65-C9673EC06343}">
      <dgm:prSet/>
      <dgm:spPr/>
      <dgm:t>
        <a:bodyPr/>
        <a:lstStyle/>
        <a:p>
          <a:endParaRPr lang="ru-RU" sz="1400"/>
        </a:p>
      </dgm:t>
    </dgm:pt>
    <dgm:pt modelId="{52A6DD7F-4B18-463D-8776-6A5F1E46B66B}" type="sibTrans" cxnId="{7D0749EA-E2D5-44BF-AD65-C9673EC06343}">
      <dgm:prSet/>
      <dgm:spPr/>
      <dgm:t>
        <a:bodyPr/>
        <a:lstStyle/>
        <a:p>
          <a:endParaRPr lang="ru-RU" sz="1400"/>
        </a:p>
      </dgm:t>
    </dgm:pt>
    <dgm:pt modelId="{E6BA93B2-5C0D-4E82-B182-F52651D5AF9D}">
      <dgm:prSet phldrT="[Текст]" custT="1"/>
      <dgm:spPr/>
      <dgm:t>
        <a:bodyPr/>
        <a:lstStyle/>
        <a:p>
          <a:r>
            <a:rPr lang="ru-RU" sz="1400" dirty="0" smtClean="0"/>
            <a:t>Расчетное ПО</a:t>
          </a:r>
          <a:endParaRPr lang="ru-RU" sz="1400" dirty="0"/>
        </a:p>
      </dgm:t>
    </dgm:pt>
    <dgm:pt modelId="{EC874A56-3A0D-4AAD-89F6-1FFC0C592720}" type="parTrans" cxnId="{AABCD2F4-F143-4313-B8AC-8ADB280850BB}">
      <dgm:prSet/>
      <dgm:spPr/>
      <dgm:t>
        <a:bodyPr/>
        <a:lstStyle/>
        <a:p>
          <a:endParaRPr lang="ru-RU" sz="1400"/>
        </a:p>
      </dgm:t>
    </dgm:pt>
    <dgm:pt modelId="{6460915B-04E1-4786-9EFE-25C6F8D0F362}" type="sibTrans" cxnId="{AABCD2F4-F143-4313-B8AC-8ADB280850BB}">
      <dgm:prSet/>
      <dgm:spPr/>
      <dgm:t>
        <a:bodyPr/>
        <a:lstStyle/>
        <a:p>
          <a:endParaRPr lang="ru-RU" sz="1400"/>
        </a:p>
      </dgm:t>
    </dgm:pt>
    <dgm:pt modelId="{28AABCD8-24E9-4D5F-8739-BB9814E06DB5}">
      <dgm:prSet phldrT="[Текст]" custT="1"/>
      <dgm:spPr/>
      <dgm:t>
        <a:bodyPr/>
        <a:lstStyle/>
        <a:p>
          <a:r>
            <a:rPr lang="ru-RU" sz="1400" dirty="0" smtClean="0"/>
            <a:t>Система управления приводами</a:t>
          </a:r>
          <a:endParaRPr lang="ru-RU" sz="1400" dirty="0"/>
        </a:p>
      </dgm:t>
    </dgm:pt>
    <dgm:pt modelId="{4CC3D208-3A64-4FF0-A23B-B8BF946DF939}" type="parTrans" cxnId="{A4540953-4DBD-4680-81C6-F9602DB1EBB8}">
      <dgm:prSet/>
      <dgm:spPr/>
      <dgm:t>
        <a:bodyPr/>
        <a:lstStyle/>
        <a:p>
          <a:endParaRPr lang="ru-RU" sz="1400"/>
        </a:p>
      </dgm:t>
    </dgm:pt>
    <dgm:pt modelId="{E8825A90-C180-429C-A8C4-DFAB1E659857}" type="sibTrans" cxnId="{A4540953-4DBD-4680-81C6-F9602DB1EBB8}">
      <dgm:prSet/>
      <dgm:spPr/>
      <dgm:t>
        <a:bodyPr/>
        <a:lstStyle/>
        <a:p>
          <a:endParaRPr lang="ru-RU" sz="1400"/>
        </a:p>
      </dgm:t>
    </dgm:pt>
    <dgm:pt modelId="{A3025C74-89F9-4649-B769-3763BDFB84A5}">
      <dgm:prSet phldrT="[Текст]" custT="1"/>
      <dgm:spPr/>
      <dgm:t>
        <a:bodyPr/>
        <a:lstStyle/>
        <a:p>
          <a:r>
            <a:rPr lang="ru-RU" sz="1400" dirty="0" smtClean="0"/>
            <a:t>Приводы</a:t>
          </a:r>
          <a:r>
            <a:rPr lang="en-US" sz="1400" dirty="0" smtClean="0"/>
            <a:t> </a:t>
          </a:r>
          <a:r>
            <a:rPr lang="ru-RU" sz="1400" dirty="0" err="1" smtClean="0"/>
            <a:t>позициони-рования</a:t>
          </a:r>
          <a:endParaRPr lang="ru-RU" sz="1400" dirty="0"/>
        </a:p>
      </dgm:t>
    </dgm:pt>
    <dgm:pt modelId="{8B782A0B-6EC5-489A-A76F-811CB0EA8988}" type="parTrans" cxnId="{87649708-4616-4697-99A3-7AE9873805F9}">
      <dgm:prSet/>
      <dgm:spPr/>
      <dgm:t>
        <a:bodyPr/>
        <a:lstStyle/>
        <a:p>
          <a:endParaRPr lang="ru-RU" sz="1400"/>
        </a:p>
      </dgm:t>
    </dgm:pt>
    <dgm:pt modelId="{E1B0151A-605B-468D-AC27-5A8FAB6D20EC}" type="sibTrans" cxnId="{87649708-4616-4697-99A3-7AE9873805F9}">
      <dgm:prSet/>
      <dgm:spPr/>
      <dgm:t>
        <a:bodyPr/>
        <a:lstStyle/>
        <a:p>
          <a:endParaRPr lang="ru-RU" sz="1400"/>
        </a:p>
      </dgm:t>
    </dgm:pt>
    <dgm:pt modelId="{977A020C-7D88-49BC-B8B1-8520222E6F11}">
      <dgm:prSet custT="1"/>
      <dgm:spPr/>
      <dgm:t>
        <a:bodyPr/>
        <a:lstStyle/>
        <a:p>
          <a:r>
            <a:rPr lang="en-US" sz="1400" dirty="0" smtClean="0"/>
            <a:t>CAD</a:t>
          </a:r>
          <a:r>
            <a:rPr lang="ru-RU" sz="1400" dirty="0" smtClean="0"/>
            <a:t>- модель</a:t>
          </a:r>
          <a:endParaRPr lang="ru-RU" sz="1400" dirty="0"/>
        </a:p>
      </dgm:t>
    </dgm:pt>
    <dgm:pt modelId="{6048F8E3-EFC3-4C3D-8EF8-B6F1D54CFB5C}" type="parTrans" cxnId="{07710BE6-F083-4EF8-AEC0-ABA2CEEA99ED}">
      <dgm:prSet/>
      <dgm:spPr/>
      <dgm:t>
        <a:bodyPr/>
        <a:lstStyle/>
        <a:p>
          <a:endParaRPr lang="ru-RU" sz="1400"/>
        </a:p>
      </dgm:t>
    </dgm:pt>
    <dgm:pt modelId="{C925D584-4754-4BA4-BF03-D22E7F6199E9}" type="sibTrans" cxnId="{07710BE6-F083-4EF8-AEC0-ABA2CEEA99ED}">
      <dgm:prSet/>
      <dgm:spPr/>
      <dgm:t>
        <a:bodyPr/>
        <a:lstStyle/>
        <a:p>
          <a:endParaRPr lang="ru-RU" sz="1400"/>
        </a:p>
      </dgm:t>
    </dgm:pt>
    <dgm:pt modelId="{32CD3AA4-B5E1-4BFF-99A4-8BECC9A266F1}" type="pres">
      <dgm:prSet presAssocID="{97CDEF09-8612-4365-8628-4761253CBF2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FED747-1348-4C21-80A6-012C377EEB6C}" type="pres">
      <dgm:prSet presAssocID="{4FA5D6C6-A8CF-4593-AEEC-B56CCF28E210}" presName="dummy" presStyleCnt="0"/>
      <dgm:spPr/>
    </dgm:pt>
    <dgm:pt modelId="{F6A88597-9132-441D-BE66-6D9954B4B41A}" type="pres">
      <dgm:prSet presAssocID="{4FA5D6C6-A8CF-4593-AEEC-B56CCF28E210}" presName="node" presStyleLbl="revTx" presStyleIdx="0" presStyleCnt="6" custScaleX="144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66F2B-CD38-464D-B926-352F7CCE93D9}" type="pres">
      <dgm:prSet presAssocID="{90E6F47B-905E-4465-AF37-85695A4102C4}" presName="sibTrans" presStyleLbl="node1" presStyleIdx="0" presStyleCnt="6"/>
      <dgm:spPr/>
      <dgm:t>
        <a:bodyPr/>
        <a:lstStyle/>
        <a:p>
          <a:endParaRPr lang="ru-RU"/>
        </a:p>
      </dgm:t>
    </dgm:pt>
    <dgm:pt modelId="{9749C187-9610-4BA8-9EBA-E390DFF3F387}" type="pres">
      <dgm:prSet presAssocID="{91498139-D538-4210-9C99-710220A718AF}" presName="dummy" presStyleCnt="0"/>
      <dgm:spPr/>
    </dgm:pt>
    <dgm:pt modelId="{A616AE4A-1AAA-4620-9589-117D4AC90BA9}" type="pres">
      <dgm:prSet presAssocID="{91498139-D538-4210-9C99-710220A718AF}" presName="node" presStyleLbl="revTx" presStyleIdx="1" presStyleCnt="6" custScaleX="144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532D5-7CB4-4B48-8938-7ED89CEF0F54}" type="pres">
      <dgm:prSet presAssocID="{52A6DD7F-4B18-463D-8776-6A5F1E46B66B}" presName="sibTrans" presStyleLbl="node1" presStyleIdx="1" presStyleCnt="6"/>
      <dgm:spPr/>
      <dgm:t>
        <a:bodyPr/>
        <a:lstStyle/>
        <a:p>
          <a:endParaRPr lang="ru-RU"/>
        </a:p>
      </dgm:t>
    </dgm:pt>
    <dgm:pt modelId="{372D9896-7BDC-44B5-899E-ED94900CA6C2}" type="pres">
      <dgm:prSet presAssocID="{977A020C-7D88-49BC-B8B1-8520222E6F11}" presName="dummy" presStyleCnt="0"/>
      <dgm:spPr/>
    </dgm:pt>
    <dgm:pt modelId="{F5B067BF-1BA8-40FE-8336-44CDCC0DC058}" type="pres">
      <dgm:prSet presAssocID="{977A020C-7D88-49BC-B8B1-8520222E6F11}" presName="node" presStyleLbl="revTx" presStyleIdx="2" presStyleCnt="6" custScaleX="144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89861-E7EE-4BAF-8A98-0FBEDC7E20CE}" type="pres">
      <dgm:prSet presAssocID="{C925D584-4754-4BA4-BF03-D22E7F6199E9}" presName="sibTrans" presStyleLbl="node1" presStyleIdx="2" presStyleCnt="6"/>
      <dgm:spPr/>
      <dgm:t>
        <a:bodyPr/>
        <a:lstStyle/>
        <a:p>
          <a:endParaRPr lang="ru-RU"/>
        </a:p>
      </dgm:t>
    </dgm:pt>
    <dgm:pt modelId="{4C44217A-99CF-48B7-B3A9-664424604659}" type="pres">
      <dgm:prSet presAssocID="{E6BA93B2-5C0D-4E82-B182-F52651D5AF9D}" presName="dummy" presStyleCnt="0"/>
      <dgm:spPr/>
    </dgm:pt>
    <dgm:pt modelId="{44E39715-7FE3-4E4A-8934-AA9C0951451C}" type="pres">
      <dgm:prSet presAssocID="{E6BA93B2-5C0D-4E82-B182-F52651D5AF9D}" presName="node" presStyleLbl="revTx" presStyleIdx="3" presStyleCnt="6" custScaleX="144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07888-8CC6-40FB-B974-DD1DE90EA4CB}" type="pres">
      <dgm:prSet presAssocID="{6460915B-04E1-4786-9EFE-25C6F8D0F362}" presName="sibTrans" presStyleLbl="node1" presStyleIdx="3" presStyleCnt="6"/>
      <dgm:spPr/>
      <dgm:t>
        <a:bodyPr/>
        <a:lstStyle/>
        <a:p>
          <a:endParaRPr lang="ru-RU"/>
        </a:p>
      </dgm:t>
    </dgm:pt>
    <dgm:pt modelId="{D002CCF4-CDF0-4DAA-885E-BE3645F6FF5E}" type="pres">
      <dgm:prSet presAssocID="{28AABCD8-24E9-4D5F-8739-BB9814E06DB5}" presName="dummy" presStyleCnt="0"/>
      <dgm:spPr/>
    </dgm:pt>
    <dgm:pt modelId="{DEF1A47C-C3D8-482D-8CDD-048CADB62CCF}" type="pres">
      <dgm:prSet presAssocID="{28AABCD8-24E9-4D5F-8739-BB9814E06DB5}" presName="node" presStyleLbl="revTx" presStyleIdx="4" presStyleCnt="6" custScaleX="144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76149-1E9E-4029-A926-43D8F3E6CDE4}" type="pres">
      <dgm:prSet presAssocID="{E8825A90-C180-429C-A8C4-DFAB1E659857}" presName="sibTrans" presStyleLbl="node1" presStyleIdx="4" presStyleCnt="6"/>
      <dgm:spPr/>
      <dgm:t>
        <a:bodyPr/>
        <a:lstStyle/>
        <a:p>
          <a:endParaRPr lang="ru-RU"/>
        </a:p>
      </dgm:t>
    </dgm:pt>
    <dgm:pt modelId="{A270D6A3-F7EA-459A-B895-1EB076238474}" type="pres">
      <dgm:prSet presAssocID="{A3025C74-89F9-4649-B769-3763BDFB84A5}" presName="dummy" presStyleCnt="0"/>
      <dgm:spPr/>
    </dgm:pt>
    <dgm:pt modelId="{16F12C1F-1FF2-4FBD-B92A-3749E46B3B54}" type="pres">
      <dgm:prSet presAssocID="{A3025C74-89F9-4649-B769-3763BDFB84A5}" presName="node" presStyleLbl="revTx" presStyleIdx="5" presStyleCnt="6" custScaleX="144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837332-0456-4960-BDFB-8B220DD0604C}" type="pres">
      <dgm:prSet presAssocID="{E1B0151A-605B-468D-AC27-5A8FAB6D20EC}" presName="sibTrans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07710BE6-F083-4EF8-AEC0-ABA2CEEA99ED}" srcId="{97CDEF09-8612-4365-8628-4761253CBF25}" destId="{977A020C-7D88-49BC-B8B1-8520222E6F11}" srcOrd="2" destOrd="0" parTransId="{6048F8E3-EFC3-4C3D-8EF8-B6F1D54CFB5C}" sibTransId="{C925D584-4754-4BA4-BF03-D22E7F6199E9}"/>
    <dgm:cxn modelId="{2A5D24A7-07EE-400D-8BF4-C0856880971D}" type="presOf" srcId="{977A020C-7D88-49BC-B8B1-8520222E6F11}" destId="{F5B067BF-1BA8-40FE-8336-44CDCC0DC058}" srcOrd="0" destOrd="0" presId="urn:microsoft.com/office/officeart/2005/8/layout/cycle1"/>
    <dgm:cxn modelId="{A9682B4F-50B4-4461-9BFB-BA7CBA18811F}" srcId="{97CDEF09-8612-4365-8628-4761253CBF25}" destId="{4FA5D6C6-A8CF-4593-AEEC-B56CCF28E210}" srcOrd="0" destOrd="0" parTransId="{1887CFC1-BDDC-47EB-B4ED-9C264F5A026F}" sibTransId="{90E6F47B-905E-4465-AF37-85695A4102C4}"/>
    <dgm:cxn modelId="{8C8364F1-E689-4B6D-83A0-38C752F69AFB}" type="presOf" srcId="{6460915B-04E1-4786-9EFE-25C6F8D0F362}" destId="{0F407888-8CC6-40FB-B974-DD1DE90EA4CB}" srcOrd="0" destOrd="0" presId="urn:microsoft.com/office/officeart/2005/8/layout/cycle1"/>
    <dgm:cxn modelId="{8CE7A161-358A-4603-A392-0B51FFDFF54A}" type="presOf" srcId="{C925D584-4754-4BA4-BF03-D22E7F6199E9}" destId="{A2189861-E7EE-4BAF-8A98-0FBEDC7E20CE}" srcOrd="0" destOrd="0" presId="urn:microsoft.com/office/officeart/2005/8/layout/cycle1"/>
    <dgm:cxn modelId="{14E11E93-FE34-4431-9CB8-3C1314F12294}" type="presOf" srcId="{E6BA93B2-5C0D-4E82-B182-F52651D5AF9D}" destId="{44E39715-7FE3-4E4A-8934-AA9C0951451C}" srcOrd="0" destOrd="0" presId="urn:microsoft.com/office/officeart/2005/8/layout/cycle1"/>
    <dgm:cxn modelId="{AA58C6D3-2646-4DAB-87B9-00CD3D881159}" type="presOf" srcId="{28AABCD8-24E9-4D5F-8739-BB9814E06DB5}" destId="{DEF1A47C-C3D8-482D-8CDD-048CADB62CCF}" srcOrd="0" destOrd="0" presId="urn:microsoft.com/office/officeart/2005/8/layout/cycle1"/>
    <dgm:cxn modelId="{1C557F14-E0EF-40FB-B333-C2BC48A19946}" type="presOf" srcId="{E1B0151A-605B-468D-AC27-5A8FAB6D20EC}" destId="{2B837332-0456-4960-BDFB-8B220DD0604C}" srcOrd="0" destOrd="0" presId="urn:microsoft.com/office/officeart/2005/8/layout/cycle1"/>
    <dgm:cxn modelId="{87649708-4616-4697-99A3-7AE9873805F9}" srcId="{97CDEF09-8612-4365-8628-4761253CBF25}" destId="{A3025C74-89F9-4649-B769-3763BDFB84A5}" srcOrd="5" destOrd="0" parTransId="{8B782A0B-6EC5-489A-A76F-811CB0EA8988}" sibTransId="{E1B0151A-605B-468D-AC27-5A8FAB6D20EC}"/>
    <dgm:cxn modelId="{EB4EEACB-6335-483D-80EA-9CE786552D25}" type="presOf" srcId="{97CDEF09-8612-4365-8628-4761253CBF25}" destId="{32CD3AA4-B5E1-4BFF-99A4-8BECC9A266F1}" srcOrd="0" destOrd="0" presId="urn:microsoft.com/office/officeart/2005/8/layout/cycle1"/>
    <dgm:cxn modelId="{7D0749EA-E2D5-44BF-AD65-C9673EC06343}" srcId="{97CDEF09-8612-4365-8628-4761253CBF25}" destId="{91498139-D538-4210-9C99-710220A718AF}" srcOrd="1" destOrd="0" parTransId="{960D191B-21AB-49BE-AF5A-04DD0137BDEF}" sibTransId="{52A6DD7F-4B18-463D-8776-6A5F1E46B66B}"/>
    <dgm:cxn modelId="{0D392D1D-94E7-4DA1-8318-A90F6B4A4CDC}" type="presOf" srcId="{E8825A90-C180-429C-A8C4-DFAB1E659857}" destId="{FAE76149-1E9E-4029-A926-43D8F3E6CDE4}" srcOrd="0" destOrd="0" presId="urn:microsoft.com/office/officeart/2005/8/layout/cycle1"/>
    <dgm:cxn modelId="{01D1D1B0-1550-4976-BB4B-AE77BF929AE5}" type="presOf" srcId="{4FA5D6C6-A8CF-4593-AEEC-B56CCF28E210}" destId="{F6A88597-9132-441D-BE66-6D9954B4B41A}" srcOrd="0" destOrd="0" presId="urn:microsoft.com/office/officeart/2005/8/layout/cycle1"/>
    <dgm:cxn modelId="{EEF412DD-C17D-4F19-A4BC-B38721F9E441}" type="presOf" srcId="{52A6DD7F-4B18-463D-8776-6A5F1E46B66B}" destId="{BB7532D5-7CB4-4B48-8938-7ED89CEF0F54}" srcOrd="0" destOrd="0" presId="urn:microsoft.com/office/officeart/2005/8/layout/cycle1"/>
    <dgm:cxn modelId="{AABCD2F4-F143-4313-B8AC-8ADB280850BB}" srcId="{97CDEF09-8612-4365-8628-4761253CBF25}" destId="{E6BA93B2-5C0D-4E82-B182-F52651D5AF9D}" srcOrd="3" destOrd="0" parTransId="{EC874A56-3A0D-4AAD-89F6-1FFC0C592720}" sibTransId="{6460915B-04E1-4786-9EFE-25C6F8D0F362}"/>
    <dgm:cxn modelId="{6CB0D86E-25B1-4B96-98C4-23787B7FD245}" type="presOf" srcId="{90E6F47B-905E-4465-AF37-85695A4102C4}" destId="{D6766F2B-CD38-464D-B926-352F7CCE93D9}" srcOrd="0" destOrd="0" presId="urn:microsoft.com/office/officeart/2005/8/layout/cycle1"/>
    <dgm:cxn modelId="{A4540953-4DBD-4680-81C6-F9602DB1EBB8}" srcId="{97CDEF09-8612-4365-8628-4761253CBF25}" destId="{28AABCD8-24E9-4D5F-8739-BB9814E06DB5}" srcOrd="4" destOrd="0" parTransId="{4CC3D208-3A64-4FF0-A23B-B8BF946DF939}" sibTransId="{E8825A90-C180-429C-A8C4-DFAB1E659857}"/>
    <dgm:cxn modelId="{4CF91099-06D4-4804-A49D-176D02DDCEB2}" type="presOf" srcId="{91498139-D538-4210-9C99-710220A718AF}" destId="{A616AE4A-1AAA-4620-9589-117D4AC90BA9}" srcOrd="0" destOrd="0" presId="urn:microsoft.com/office/officeart/2005/8/layout/cycle1"/>
    <dgm:cxn modelId="{8B889CEA-B8A2-4849-B992-0B86562E5018}" type="presOf" srcId="{A3025C74-89F9-4649-B769-3763BDFB84A5}" destId="{16F12C1F-1FF2-4FBD-B92A-3749E46B3B54}" srcOrd="0" destOrd="0" presId="urn:microsoft.com/office/officeart/2005/8/layout/cycle1"/>
    <dgm:cxn modelId="{DD245275-A083-4EE9-9262-6C145904E7D5}" type="presParOf" srcId="{32CD3AA4-B5E1-4BFF-99A4-8BECC9A266F1}" destId="{B1FED747-1348-4C21-80A6-012C377EEB6C}" srcOrd="0" destOrd="0" presId="urn:microsoft.com/office/officeart/2005/8/layout/cycle1"/>
    <dgm:cxn modelId="{AF06F3DE-AEA6-4DB7-AD79-FBCFFAF99CB6}" type="presParOf" srcId="{32CD3AA4-B5E1-4BFF-99A4-8BECC9A266F1}" destId="{F6A88597-9132-441D-BE66-6D9954B4B41A}" srcOrd="1" destOrd="0" presId="urn:microsoft.com/office/officeart/2005/8/layout/cycle1"/>
    <dgm:cxn modelId="{D863370F-E9B3-4ED1-A6D7-A938569CCFDF}" type="presParOf" srcId="{32CD3AA4-B5E1-4BFF-99A4-8BECC9A266F1}" destId="{D6766F2B-CD38-464D-B926-352F7CCE93D9}" srcOrd="2" destOrd="0" presId="urn:microsoft.com/office/officeart/2005/8/layout/cycle1"/>
    <dgm:cxn modelId="{51061390-F5F6-4EC8-A16F-AE5080B897D5}" type="presParOf" srcId="{32CD3AA4-B5E1-4BFF-99A4-8BECC9A266F1}" destId="{9749C187-9610-4BA8-9EBA-E390DFF3F387}" srcOrd="3" destOrd="0" presId="urn:microsoft.com/office/officeart/2005/8/layout/cycle1"/>
    <dgm:cxn modelId="{4C4BA714-44D7-472B-8307-4C39E9F04E78}" type="presParOf" srcId="{32CD3AA4-B5E1-4BFF-99A4-8BECC9A266F1}" destId="{A616AE4A-1AAA-4620-9589-117D4AC90BA9}" srcOrd="4" destOrd="0" presId="urn:microsoft.com/office/officeart/2005/8/layout/cycle1"/>
    <dgm:cxn modelId="{8F848CC5-F040-4661-99B0-0084635E7125}" type="presParOf" srcId="{32CD3AA4-B5E1-4BFF-99A4-8BECC9A266F1}" destId="{BB7532D5-7CB4-4B48-8938-7ED89CEF0F54}" srcOrd="5" destOrd="0" presId="urn:microsoft.com/office/officeart/2005/8/layout/cycle1"/>
    <dgm:cxn modelId="{28BEBDF5-A778-4757-8D42-88F104CDC194}" type="presParOf" srcId="{32CD3AA4-B5E1-4BFF-99A4-8BECC9A266F1}" destId="{372D9896-7BDC-44B5-899E-ED94900CA6C2}" srcOrd="6" destOrd="0" presId="urn:microsoft.com/office/officeart/2005/8/layout/cycle1"/>
    <dgm:cxn modelId="{FECD9158-32C8-42F4-83D7-3F83EDA43D59}" type="presParOf" srcId="{32CD3AA4-B5E1-4BFF-99A4-8BECC9A266F1}" destId="{F5B067BF-1BA8-40FE-8336-44CDCC0DC058}" srcOrd="7" destOrd="0" presId="urn:microsoft.com/office/officeart/2005/8/layout/cycle1"/>
    <dgm:cxn modelId="{90B7079B-58D5-4601-A62C-AA64FF59558C}" type="presParOf" srcId="{32CD3AA4-B5E1-4BFF-99A4-8BECC9A266F1}" destId="{A2189861-E7EE-4BAF-8A98-0FBEDC7E20CE}" srcOrd="8" destOrd="0" presId="urn:microsoft.com/office/officeart/2005/8/layout/cycle1"/>
    <dgm:cxn modelId="{8D5A0F46-2234-44C0-B986-CFC691CBC788}" type="presParOf" srcId="{32CD3AA4-B5E1-4BFF-99A4-8BECC9A266F1}" destId="{4C44217A-99CF-48B7-B3A9-664424604659}" srcOrd="9" destOrd="0" presId="urn:microsoft.com/office/officeart/2005/8/layout/cycle1"/>
    <dgm:cxn modelId="{D0922CB5-A0D1-4369-8FFF-583A88BF558D}" type="presParOf" srcId="{32CD3AA4-B5E1-4BFF-99A4-8BECC9A266F1}" destId="{44E39715-7FE3-4E4A-8934-AA9C0951451C}" srcOrd="10" destOrd="0" presId="urn:microsoft.com/office/officeart/2005/8/layout/cycle1"/>
    <dgm:cxn modelId="{EC227C67-996D-4EAA-B748-6EB5E56E35FB}" type="presParOf" srcId="{32CD3AA4-B5E1-4BFF-99A4-8BECC9A266F1}" destId="{0F407888-8CC6-40FB-B974-DD1DE90EA4CB}" srcOrd="11" destOrd="0" presId="urn:microsoft.com/office/officeart/2005/8/layout/cycle1"/>
    <dgm:cxn modelId="{AF5F8311-F15F-4ED7-99D2-845890D85A2A}" type="presParOf" srcId="{32CD3AA4-B5E1-4BFF-99A4-8BECC9A266F1}" destId="{D002CCF4-CDF0-4DAA-885E-BE3645F6FF5E}" srcOrd="12" destOrd="0" presId="urn:microsoft.com/office/officeart/2005/8/layout/cycle1"/>
    <dgm:cxn modelId="{E6BFE07C-67A0-4CBE-8024-8FA30E5D813D}" type="presParOf" srcId="{32CD3AA4-B5E1-4BFF-99A4-8BECC9A266F1}" destId="{DEF1A47C-C3D8-482D-8CDD-048CADB62CCF}" srcOrd="13" destOrd="0" presId="urn:microsoft.com/office/officeart/2005/8/layout/cycle1"/>
    <dgm:cxn modelId="{D8BB67C0-57BD-4D3E-858A-467EAD201CC5}" type="presParOf" srcId="{32CD3AA4-B5E1-4BFF-99A4-8BECC9A266F1}" destId="{FAE76149-1E9E-4029-A926-43D8F3E6CDE4}" srcOrd="14" destOrd="0" presId="urn:microsoft.com/office/officeart/2005/8/layout/cycle1"/>
    <dgm:cxn modelId="{6BAF4A39-146F-48E6-B464-E3FE1E1EB926}" type="presParOf" srcId="{32CD3AA4-B5E1-4BFF-99A4-8BECC9A266F1}" destId="{A270D6A3-F7EA-459A-B895-1EB076238474}" srcOrd="15" destOrd="0" presId="urn:microsoft.com/office/officeart/2005/8/layout/cycle1"/>
    <dgm:cxn modelId="{11D1BF6B-5A1F-436A-B03F-9A7F7D722A19}" type="presParOf" srcId="{32CD3AA4-B5E1-4BFF-99A4-8BECC9A266F1}" destId="{16F12C1F-1FF2-4FBD-B92A-3749E46B3B54}" srcOrd="16" destOrd="0" presId="urn:microsoft.com/office/officeart/2005/8/layout/cycle1"/>
    <dgm:cxn modelId="{3EF09E56-92D4-4DBC-8526-8A58F6203886}" type="presParOf" srcId="{32CD3AA4-B5E1-4BFF-99A4-8BECC9A266F1}" destId="{2B837332-0456-4960-BDFB-8B220DD0604C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7F8DCD-4BF6-4A60-8A7B-DAA6A9D78ACC}" type="doc">
      <dgm:prSet loTypeId="urn:diagrams.loki3.com/BracketList+Icon" loCatId="list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7445AA82-0AB8-4D53-929B-7681C6E72D56}">
      <dgm:prSet/>
      <dgm:spPr/>
      <dgm:t>
        <a:bodyPr/>
        <a:lstStyle/>
        <a:p>
          <a:r>
            <a:rPr lang="ru-RU" b="1" dirty="0" smtClean="0"/>
            <a:t>НИР и </a:t>
          </a:r>
          <a:r>
            <a:rPr lang="ru-RU" b="1" smtClean="0"/>
            <a:t>НИОКР для </a:t>
          </a:r>
          <a:r>
            <a:rPr lang="ru-RU" b="1" dirty="0" smtClean="0"/>
            <a:t>предприятий</a:t>
          </a:r>
          <a:endParaRPr lang="ru-RU" b="1" dirty="0"/>
        </a:p>
      </dgm:t>
    </dgm:pt>
    <dgm:pt modelId="{34D808BA-1F3F-41B1-A1F8-FC733982179C}" type="parTrans" cxnId="{2DB80568-D70A-4579-85AD-85A8C07D6DDC}">
      <dgm:prSet/>
      <dgm:spPr/>
      <dgm:t>
        <a:bodyPr/>
        <a:lstStyle/>
        <a:p>
          <a:endParaRPr lang="ru-RU"/>
        </a:p>
      </dgm:t>
    </dgm:pt>
    <dgm:pt modelId="{78FDF586-32AB-4F95-8485-8E609FD48C86}" type="sibTrans" cxnId="{2DB80568-D70A-4579-85AD-85A8C07D6DDC}">
      <dgm:prSet/>
      <dgm:spPr/>
      <dgm:t>
        <a:bodyPr/>
        <a:lstStyle/>
        <a:p>
          <a:endParaRPr lang="ru-RU"/>
        </a:p>
      </dgm:t>
    </dgm:pt>
    <dgm:pt modelId="{1D44006F-6EC7-4A7D-80BB-4B0B1AFD9E13}">
      <dgm:prSet/>
      <dgm:spPr/>
      <dgm:t>
        <a:bodyPr/>
        <a:lstStyle/>
        <a:p>
          <a:r>
            <a:rPr lang="ru-RU" dirty="0" smtClean="0"/>
            <a:t>Разработка и внедрение технологии автоматизированного монтажа крупногабаритной сборочной оснастки</a:t>
          </a:r>
          <a:endParaRPr lang="ru-RU" dirty="0"/>
        </a:p>
      </dgm:t>
    </dgm:pt>
    <dgm:pt modelId="{47AC5D0C-FE41-457A-BF27-3BD242726E29}" type="parTrans" cxnId="{A7920F05-F4CA-49DD-A3B0-51265B74B626}">
      <dgm:prSet/>
      <dgm:spPr/>
      <dgm:t>
        <a:bodyPr/>
        <a:lstStyle/>
        <a:p>
          <a:endParaRPr lang="ru-RU"/>
        </a:p>
      </dgm:t>
    </dgm:pt>
    <dgm:pt modelId="{6A5D6CBC-422F-489D-891B-00228E0222DB}" type="sibTrans" cxnId="{A7920F05-F4CA-49DD-A3B0-51265B74B626}">
      <dgm:prSet/>
      <dgm:spPr/>
      <dgm:t>
        <a:bodyPr/>
        <a:lstStyle/>
        <a:p>
          <a:endParaRPr lang="ru-RU"/>
        </a:p>
      </dgm:t>
    </dgm:pt>
    <dgm:pt modelId="{BB9B1ED9-7F66-40DE-8350-597B8455680C}">
      <dgm:prSet/>
      <dgm:spPr/>
      <dgm:t>
        <a:bodyPr/>
        <a:lstStyle/>
        <a:p>
          <a:r>
            <a:rPr lang="ru-RU" b="1" dirty="0" smtClean="0"/>
            <a:t>Повышение квалификации</a:t>
          </a:r>
          <a:endParaRPr lang="ru-RU" b="1" dirty="0"/>
        </a:p>
      </dgm:t>
    </dgm:pt>
    <dgm:pt modelId="{D8BA931E-4F47-4352-9E1B-E695B3728E13}" type="parTrans" cxnId="{4B7E68D8-66AB-4947-BA91-ADAB0C6A8EC8}">
      <dgm:prSet/>
      <dgm:spPr/>
      <dgm:t>
        <a:bodyPr/>
        <a:lstStyle/>
        <a:p>
          <a:endParaRPr lang="ru-RU"/>
        </a:p>
      </dgm:t>
    </dgm:pt>
    <dgm:pt modelId="{64B9602A-3355-4777-BF6A-160114AA4B2C}" type="sibTrans" cxnId="{4B7E68D8-66AB-4947-BA91-ADAB0C6A8EC8}">
      <dgm:prSet/>
      <dgm:spPr/>
      <dgm:t>
        <a:bodyPr/>
        <a:lstStyle/>
        <a:p>
          <a:endParaRPr lang="ru-RU"/>
        </a:p>
      </dgm:t>
    </dgm:pt>
    <dgm:pt modelId="{68E4EA5E-D692-4852-840C-38F27249E497}">
      <dgm:prSet custT="1"/>
      <dgm:spPr/>
      <dgm:t>
        <a:bodyPr/>
        <a:lstStyle/>
        <a:p>
          <a:r>
            <a:rPr lang="ru-RU" sz="1600" b="0" dirty="0" smtClean="0"/>
            <a:t>Современные методы и средства монтажа сборочной оснастки: </a:t>
          </a:r>
          <a:br>
            <a:rPr lang="ru-RU" sz="1600" b="0" dirty="0" smtClean="0"/>
          </a:br>
          <a:r>
            <a:rPr lang="ru-RU" sz="1400" b="0" dirty="0" smtClean="0"/>
            <a:t>Президентская программа ДПО (2013 г.), программы ДПО (2013-2014 гг.)</a:t>
          </a:r>
          <a:endParaRPr lang="ru-RU" sz="1400" b="0" dirty="0"/>
        </a:p>
      </dgm:t>
    </dgm:pt>
    <dgm:pt modelId="{E88C3120-A6D3-4C1E-86B8-8FC8B55F31CF}" type="parTrans" cxnId="{83E1CA48-BBBE-4AFD-B773-487167C720EF}">
      <dgm:prSet/>
      <dgm:spPr/>
      <dgm:t>
        <a:bodyPr/>
        <a:lstStyle/>
        <a:p>
          <a:endParaRPr lang="ru-RU"/>
        </a:p>
      </dgm:t>
    </dgm:pt>
    <dgm:pt modelId="{6235EE94-28AD-44A5-AD3C-EB004804C1DE}" type="sibTrans" cxnId="{83E1CA48-BBBE-4AFD-B773-487167C720EF}">
      <dgm:prSet/>
      <dgm:spPr/>
      <dgm:t>
        <a:bodyPr/>
        <a:lstStyle/>
        <a:p>
          <a:endParaRPr lang="ru-RU"/>
        </a:p>
      </dgm:t>
    </dgm:pt>
    <dgm:pt modelId="{588D533E-A170-48F9-AD23-73DE2AB1356E}">
      <dgm:prSet custT="1"/>
      <dgm:spPr/>
      <dgm:t>
        <a:bodyPr/>
        <a:lstStyle/>
        <a:p>
          <a:r>
            <a:rPr lang="ru-RU" sz="1600" b="0" dirty="0" smtClean="0"/>
            <a:t>Проектирование и конструирование сборочных производств в самолетостроении: </a:t>
          </a:r>
          <a:br>
            <a:rPr lang="ru-RU" sz="1600" b="0" dirty="0" smtClean="0"/>
          </a:br>
          <a:r>
            <a:rPr lang="ru-RU" sz="1400" b="0" dirty="0" smtClean="0"/>
            <a:t>участие в стажировке в компании </a:t>
          </a:r>
          <a:r>
            <a:rPr lang="en-US" sz="1400" b="0" dirty="0" smtClean="0"/>
            <a:t>DÜRR Systems GmbH</a:t>
          </a:r>
          <a:r>
            <a:rPr lang="ru-RU" sz="1400" b="0" dirty="0" smtClean="0"/>
            <a:t>, Германия</a:t>
          </a:r>
          <a:r>
            <a:rPr lang="en-US" sz="1400" b="0" dirty="0" smtClean="0"/>
            <a:t> </a:t>
          </a:r>
          <a:r>
            <a:rPr lang="ru-RU" sz="1400" b="0" dirty="0" smtClean="0"/>
            <a:t>(</a:t>
          </a:r>
          <a:r>
            <a:rPr lang="en-US" sz="1400" b="0" dirty="0" smtClean="0"/>
            <a:t>2014</a:t>
          </a:r>
          <a:r>
            <a:rPr lang="ru-RU" sz="1400" b="0" dirty="0" smtClean="0"/>
            <a:t> г.)</a:t>
          </a:r>
          <a:endParaRPr lang="ru-RU" sz="1400" b="0" dirty="0"/>
        </a:p>
      </dgm:t>
    </dgm:pt>
    <dgm:pt modelId="{46A70256-40FB-41B9-9AB6-BF613D00C960}" type="parTrans" cxnId="{4260EC16-4A46-48BB-8DDF-9FD57FEBEC35}">
      <dgm:prSet/>
      <dgm:spPr/>
      <dgm:t>
        <a:bodyPr/>
        <a:lstStyle/>
        <a:p>
          <a:endParaRPr lang="ru-RU"/>
        </a:p>
      </dgm:t>
    </dgm:pt>
    <dgm:pt modelId="{1B6D4836-7369-44BE-81CE-3A14EE0056F8}" type="sibTrans" cxnId="{4260EC16-4A46-48BB-8DDF-9FD57FEBEC35}">
      <dgm:prSet/>
      <dgm:spPr/>
      <dgm:t>
        <a:bodyPr/>
        <a:lstStyle/>
        <a:p>
          <a:endParaRPr lang="ru-RU"/>
        </a:p>
      </dgm:t>
    </dgm:pt>
    <dgm:pt modelId="{E2A8BDB7-C282-4461-ABCD-0ECA9338340B}">
      <dgm:prSet custT="1"/>
      <dgm:spPr/>
      <dgm:t>
        <a:bodyPr/>
        <a:lstStyle/>
        <a:p>
          <a:r>
            <a:rPr lang="ru-RU" sz="1600" b="0" dirty="0" smtClean="0"/>
            <a:t>Актуальные аспекты конструкторско-технологической подготовки производства: </a:t>
          </a:r>
          <a:br>
            <a:rPr lang="ru-RU" sz="1600" b="0" dirty="0" smtClean="0"/>
          </a:br>
          <a:r>
            <a:rPr lang="ru-RU" sz="1400" b="0" dirty="0" smtClean="0"/>
            <a:t>Президентская программа ДПО (2014 г.)</a:t>
          </a:r>
          <a:endParaRPr lang="ru-RU" sz="1400" b="0" dirty="0"/>
        </a:p>
      </dgm:t>
    </dgm:pt>
    <dgm:pt modelId="{FC23AA81-27C3-4146-9C44-0A7A273F4809}" type="parTrans" cxnId="{D3D03A2C-6643-4A0F-A903-A020635BFC6A}">
      <dgm:prSet/>
      <dgm:spPr/>
      <dgm:t>
        <a:bodyPr/>
        <a:lstStyle/>
        <a:p>
          <a:endParaRPr lang="ru-RU"/>
        </a:p>
      </dgm:t>
    </dgm:pt>
    <dgm:pt modelId="{FF7764C3-198E-402B-B028-9AF9279E5380}" type="sibTrans" cxnId="{D3D03A2C-6643-4A0F-A903-A020635BFC6A}">
      <dgm:prSet/>
      <dgm:spPr/>
      <dgm:t>
        <a:bodyPr/>
        <a:lstStyle/>
        <a:p>
          <a:endParaRPr lang="ru-RU"/>
        </a:p>
      </dgm:t>
    </dgm:pt>
    <dgm:pt modelId="{43E4A5AB-4001-4E5A-8889-269CFE8C7F98}">
      <dgm:prSet/>
      <dgm:spPr/>
      <dgm:t>
        <a:bodyPr/>
        <a:lstStyle/>
        <a:p>
          <a:r>
            <a:rPr lang="ru-RU" b="1" dirty="0" smtClean="0"/>
            <a:t>Прочие работы</a:t>
          </a:r>
          <a:endParaRPr lang="ru-RU" b="1" dirty="0"/>
        </a:p>
      </dgm:t>
    </dgm:pt>
    <dgm:pt modelId="{6E8265C2-DE3C-46C5-AE9F-08A394A44D29}" type="parTrans" cxnId="{CC8AB9EA-8367-4E6E-8DB5-E9B5519B10C4}">
      <dgm:prSet/>
      <dgm:spPr/>
      <dgm:t>
        <a:bodyPr/>
        <a:lstStyle/>
        <a:p>
          <a:endParaRPr lang="ru-RU"/>
        </a:p>
      </dgm:t>
    </dgm:pt>
    <dgm:pt modelId="{56D0DB2F-A2A6-4633-B06D-D64EEF7859D2}" type="sibTrans" cxnId="{CC8AB9EA-8367-4E6E-8DB5-E9B5519B10C4}">
      <dgm:prSet/>
      <dgm:spPr/>
      <dgm:t>
        <a:bodyPr/>
        <a:lstStyle/>
        <a:p>
          <a:endParaRPr lang="ru-RU"/>
        </a:p>
      </dgm:t>
    </dgm:pt>
    <dgm:pt modelId="{B324B00F-EC4C-4D7E-A20A-E703C3F90429}">
      <dgm:prSet/>
      <dgm:spPr/>
      <dgm:t>
        <a:bodyPr/>
        <a:lstStyle/>
        <a:p>
          <a:r>
            <a:rPr lang="ru-RU" b="0" dirty="0" smtClean="0"/>
            <a:t>Проектирование средств технологического оснащения сборочных производств</a:t>
          </a:r>
        </a:p>
      </dgm:t>
    </dgm:pt>
    <dgm:pt modelId="{82F996BE-C0BB-44DA-BB57-B7047D4C90E2}" type="parTrans" cxnId="{74A7DC24-FA1D-43BB-BFAA-9A568D46BE6E}">
      <dgm:prSet/>
      <dgm:spPr/>
      <dgm:t>
        <a:bodyPr/>
        <a:lstStyle/>
        <a:p>
          <a:endParaRPr lang="ru-RU"/>
        </a:p>
      </dgm:t>
    </dgm:pt>
    <dgm:pt modelId="{2FBD03CB-5252-44FD-94FF-A09CF1AACC6B}" type="sibTrans" cxnId="{74A7DC24-FA1D-43BB-BFAA-9A568D46BE6E}">
      <dgm:prSet/>
      <dgm:spPr/>
      <dgm:t>
        <a:bodyPr/>
        <a:lstStyle/>
        <a:p>
          <a:endParaRPr lang="ru-RU"/>
        </a:p>
      </dgm:t>
    </dgm:pt>
    <dgm:pt modelId="{478C6FFA-C2EF-4293-B2D2-347C5EA518A0}">
      <dgm:prSet/>
      <dgm:spPr/>
      <dgm:t>
        <a:bodyPr/>
        <a:lstStyle/>
        <a:p>
          <a:r>
            <a:rPr lang="ru-RU" b="0" dirty="0" smtClean="0"/>
            <a:t>Опытная отработка перспективных технологий сборки и монтажа в имеющейся лаборатории на базе ИрГТУ</a:t>
          </a:r>
        </a:p>
      </dgm:t>
    </dgm:pt>
    <dgm:pt modelId="{22365F72-93E9-416E-A5D6-0759AFCE4D01}" type="parTrans" cxnId="{BA8FEF27-F993-4D6C-B491-D0DE5897A766}">
      <dgm:prSet/>
      <dgm:spPr/>
      <dgm:t>
        <a:bodyPr/>
        <a:lstStyle/>
        <a:p>
          <a:endParaRPr lang="ru-RU"/>
        </a:p>
      </dgm:t>
    </dgm:pt>
    <dgm:pt modelId="{535AD7F2-B992-4ACA-9577-03ABC66B8E0E}" type="sibTrans" cxnId="{BA8FEF27-F993-4D6C-B491-D0DE5897A766}">
      <dgm:prSet/>
      <dgm:spPr/>
      <dgm:t>
        <a:bodyPr/>
        <a:lstStyle/>
        <a:p>
          <a:endParaRPr lang="ru-RU"/>
        </a:p>
      </dgm:t>
    </dgm:pt>
    <dgm:pt modelId="{3B08EDF7-6F8F-4AE3-AA2F-79CF6847FC28}">
      <dgm:prSet/>
      <dgm:spPr/>
      <dgm:t>
        <a:bodyPr/>
        <a:lstStyle/>
        <a:p>
          <a:r>
            <a:rPr lang="ru-RU" b="0" dirty="0" smtClean="0"/>
            <a:t>Координатные измерения в имеющейся лаборатории ИрГТУ или на предприятии Заказчика</a:t>
          </a:r>
        </a:p>
      </dgm:t>
    </dgm:pt>
    <dgm:pt modelId="{EE6F535E-9A7D-4C83-BBAD-7822EBBA6D5F}" type="parTrans" cxnId="{DBCD56B1-4F29-437C-BAB6-7C003B77CFF0}">
      <dgm:prSet/>
      <dgm:spPr/>
      <dgm:t>
        <a:bodyPr/>
        <a:lstStyle/>
        <a:p>
          <a:endParaRPr lang="ru-RU"/>
        </a:p>
      </dgm:t>
    </dgm:pt>
    <dgm:pt modelId="{E5643A3D-C4F6-40B3-8FEE-52F51E89677F}" type="sibTrans" cxnId="{DBCD56B1-4F29-437C-BAB6-7C003B77CFF0}">
      <dgm:prSet/>
      <dgm:spPr/>
      <dgm:t>
        <a:bodyPr/>
        <a:lstStyle/>
        <a:p>
          <a:endParaRPr lang="ru-RU"/>
        </a:p>
      </dgm:t>
    </dgm:pt>
    <dgm:pt modelId="{2008266D-EC57-469F-A43C-0873B9877862}">
      <dgm:prSet/>
      <dgm:spPr/>
      <dgm:t>
        <a:bodyPr/>
        <a:lstStyle/>
        <a:p>
          <a:r>
            <a:rPr lang="ru-RU" dirty="0" smtClean="0"/>
            <a:t>Разработка и внедрение технологий автоматизированной сборки агрегатов и узлов планера</a:t>
          </a:r>
          <a:endParaRPr lang="ru-RU" dirty="0"/>
        </a:p>
      </dgm:t>
    </dgm:pt>
    <dgm:pt modelId="{CD38707D-E418-4515-BB58-A88A318C0322}" type="parTrans" cxnId="{840DC661-3F0E-4D45-8BB3-F1F2C5565FD8}">
      <dgm:prSet/>
      <dgm:spPr/>
      <dgm:t>
        <a:bodyPr/>
        <a:lstStyle/>
        <a:p>
          <a:endParaRPr lang="ru-RU"/>
        </a:p>
      </dgm:t>
    </dgm:pt>
    <dgm:pt modelId="{47039553-C1DF-4C9F-A9FA-C348F9CD0F59}" type="sibTrans" cxnId="{840DC661-3F0E-4D45-8BB3-F1F2C5565FD8}">
      <dgm:prSet/>
      <dgm:spPr/>
      <dgm:t>
        <a:bodyPr/>
        <a:lstStyle/>
        <a:p>
          <a:endParaRPr lang="ru-RU"/>
        </a:p>
      </dgm:t>
    </dgm:pt>
    <dgm:pt modelId="{B7C1697D-7F90-49B6-9EF4-A92900F2A3BC}" type="pres">
      <dgm:prSet presAssocID="{B97F8DCD-4BF6-4A60-8A7B-DAA6A9D78A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CFACBF-EFC4-48E5-AC10-17D07355ECD3}" type="pres">
      <dgm:prSet presAssocID="{7445AA82-0AB8-4D53-929B-7681C6E72D56}" presName="linNode" presStyleCnt="0"/>
      <dgm:spPr/>
    </dgm:pt>
    <dgm:pt modelId="{CEE13DB5-A6B5-4AD3-9F62-A4FC541E0716}" type="pres">
      <dgm:prSet presAssocID="{7445AA82-0AB8-4D53-929B-7681C6E72D56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B8FA5-3910-4EEA-81DB-B805C79F8EC1}" type="pres">
      <dgm:prSet presAssocID="{7445AA82-0AB8-4D53-929B-7681C6E72D56}" presName="bracket" presStyleLbl="parChTrans1D1" presStyleIdx="0" presStyleCnt="3"/>
      <dgm:spPr/>
    </dgm:pt>
    <dgm:pt modelId="{951CC962-4A50-4E6B-BB1D-819C87419242}" type="pres">
      <dgm:prSet presAssocID="{7445AA82-0AB8-4D53-929B-7681C6E72D56}" presName="spH" presStyleCnt="0"/>
      <dgm:spPr/>
    </dgm:pt>
    <dgm:pt modelId="{3795EF20-D629-4B5F-B2F3-526BA96065F8}" type="pres">
      <dgm:prSet presAssocID="{7445AA82-0AB8-4D53-929B-7681C6E72D56}" presName="desTx" presStyleLbl="node1" presStyleIdx="0" presStyleCnt="3" custScaleX="103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AA8D8-F8DA-42FB-BB1E-0A85C157F5CC}" type="pres">
      <dgm:prSet presAssocID="{78FDF586-32AB-4F95-8485-8E609FD48C86}" presName="spV" presStyleCnt="0"/>
      <dgm:spPr/>
    </dgm:pt>
    <dgm:pt modelId="{5E5C07FD-61EB-4F24-B1E8-90CFD0A1A641}" type="pres">
      <dgm:prSet presAssocID="{BB9B1ED9-7F66-40DE-8350-597B8455680C}" presName="linNode" presStyleCnt="0"/>
      <dgm:spPr/>
    </dgm:pt>
    <dgm:pt modelId="{68012E51-0D32-4447-8BF2-423A604B9AEF}" type="pres">
      <dgm:prSet presAssocID="{BB9B1ED9-7F66-40DE-8350-597B8455680C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FA04A-0BCC-4F8D-A011-79B8A26E1CD8}" type="pres">
      <dgm:prSet presAssocID="{BB9B1ED9-7F66-40DE-8350-597B8455680C}" presName="bracket" presStyleLbl="parChTrans1D1" presStyleIdx="1" presStyleCnt="3"/>
      <dgm:spPr/>
    </dgm:pt>
    <dgm:pt modelId="{3748D2EF-ED82-46BF-9096-5CFD273B5809}" type="pres">
      <dgm:prSet presAssocID="{BB9B1ED9-7F66-40DE-8350-597B8455680C}" presName="spH" presStyleCnt="0"/>
      <dgm:spPr/>
    </dgm:pt>
    <dgm:pt modelId="{D39ABCFD-85C6-445A-B4AF-AEB82663A210}" type="pres">
      <dgm:prSet presAssocID="{BB9B1ED9-7F66-40DE-8350-597B8455680C}" presName="desTx" presStyleLbl="node1" presStyleIdx="1" presStyleCnt="3" custScaleX="103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B6E4ED-3C90-4C9F-8E76-5076E59F5F7F}" type="pres">
      <dgm:prSet presAssocID="{64B9602A-3355-4777-BF6A-160114AA4B2C}" presName="spV" presStyleCnt="0"/>
      <dgm:spPr/>
    </dgm:pt>
    <dgm:pt modelId="{E2BBFD1B-6C10-4864-BC24-749C7355FC38}" type="pres">
      <dgm:prSet presAssocID="{43E4A5AB-4001-4E5A-8889-269CFE8C7F98}" presName="linNode" presStyleCnt="0"/>
      <dgm:spPr/>
    </dgm:pt>
    <dgm:pt modelId="{70462FA0-FBA4-457F-87E7-FAB4FFBBB1B2}" type="pres">
      <dgm:prSet presAssocID="{43E4A5AB-4001-4E5A-8889-269CFE8C7F98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A10A9-0ED2-4859-AF3E-2B1A9C356146}" type="pres">
      <dgm:prSet presAssocID="{43E4A5AB-4001-4E5A-8889-269CFE8C7F98}" presName="bracket" presStyleLbl="parChTrans1D1" presStyleIdx="2" presStyleCnt="3"/>
      <dgm:spPr/>
    </dgm:pt>
    <dgm:pt modelId="{C2A29D39-6317-4D91-A570-0531835CB2AF}" type="pres">
      <dgm:prSet presAssocID="{43E4A5AB-4001-4E5A-8889-269CFE8C7F98}" presName="spH" presStyleCnt="0"/>
      <dgm:spPr/>
    </dgm:pt>
    <dgm:pt modelId="{B9B47B09-B9E6-4088-882F-E6DE17ECD593}" type="pres">
      <dgm:prSet presAssocID="{43E4A5AB-4001-4E5A-8889-269CFE8C7F98}" presName="desTx" presStyleLbl="node1" presStyleIdx="2" presStyleCnt="3" custScaleX="103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60EC16-4A46-48BB-8DDF-9FD57FEBEC35}" srcId="{BB9B1ED9-7F66-40DE-8350-597B8455680C}" destId="{588D533E-A170-48F9-AD23-73DE2AB1356E}" srcOrd="2" destOrd="0" parTransId="{46A70256-40FB-41B9-9AB6-BF613D00C960}" sibTransId="{1B6D4836-7369-44BE-81CE-3A14EE0056F8}"/>
    <dgm:cxn modelId="{72046939-2B04-4E68-B76B-01156C0C1090}" type="presOf" srcId="{3B08EDF7-6F8F-4AE3-AA2F-79CF6847FC28}" destId="{B9B47B09-B9E6-4088-882F-E6DE17ECD593}" srcOrd="0" destOrd="2" presId="urn:diagrams.loki3.com/BracketList+Icon"/>
    <dgm:cxn modelId="{B8FC58EC-BB78-40CB-847C-1CBDE26414DC}" type="presOf" srcId="{478C6FFA-C2EF-4293-B2D2-347C5EA518A0}" destId="{B9B47B09-B9E6-4088-882F-E6DE17ECD593}" srcOrd="0" destOrd="1" presId="urn:diagrams.loki3.com/BracketList+Icon"/>
    <dgm:cxn modelId="{4B7E68D8-66AB-4947-BA91-ADAB0C6A8EC8}" srcId="{B97F8DCD-4BF6-4A60-8A7B-DAA6A9D78ACC}" destId="{BB9B1ED9-7F66-40DE-8350-597B8455680C}" srcOrd="1" destOrd="0" parTransId="{D8BA931E-4F47-4352-9E1B-E695B3728E13}" sibTransId="{64B9602A-3355-4777-BF6A-160114AA4B2C}"/>
    <dgm:cxn modelId="{A7920F05-F4CA-49DD-A3B0-51265B74B626}" srcId="{7445AA82-0AB8-4D53-929B-7681C6E72D56}" destId="{1D44006F-6EC7-4A7D-80BB-4B0B1AFD9E13}" srcOrd="0" destOrd="0" parTransId="{47AC5D0C-FE41-457A-BF27-3BD242726E29}" sibTransId="{6A5D6CBC-422F-489D-891B-00228E0222DB}"/>
    <dgm:cxn modelId="{86F07245-BA06-4F5F-B867-826C01929170}" type="presOf" srcId="{B97F8DCD-4BF6-4A60-8A7B-DAA6A9D78ACC}" destId="{B7C1697D-7F90-49B6-9EF4-A92900F2A3BC}" srcOrd="0" destOrd="0" presId="urn:diagrams.loki3.com/BracketList+Icon"/>
    <dgm:cxn modelId="{80D56520-C7F7-4CCB-A736-EF6377EB9F7B}" type="presOf" srcId="{BB9B1ED9-7F66-40DE-8350-597B8455680C}" destId="{68012E51-0D32-4447-8BF2-423A604B9AEF}" srcOrd="0" destOrd="0" presId="urn:diagrams.loki3.com/BracketList+Icon"/>
    <dgm:cxn modelId="{2DB80568-D70A-4579-85AD-85A8C07D6DDC}" srcId="{B97F8DCD-4BF6-4A60-8A7B-DAA6A9D78ACC}" destId="{7445AA82-0AB8-4D53-929B-7681C6E72D56}" srcOrd="0" destOrd="0" parTransId="{34D808BA-1F3F-41B1-A1F8-FC733982179C}" sibTransId="{78FDF586-32AB-4F95-8485-8E609FD48C86}"/>
    <dgm:cxn modelId="{83E1CA48-BBBE-4AFD-B773-487167C720EF}" srcId="{BB9B1ED9-7F66-40DE-8350-597B8455680C}" destId="{68E4EA5E-D692-4852-840C-38F27249E497}" srcOrd="0" destOrd="0" parTransId="{E88C3120-A6D3-4C1E-86B8-8FC8B55F31CF}" sibTransId="{6235EE94-28AD-44A5-AD3C-EB004804C1DE}"/>
    <dgm:cxn modelId="{08DAE21C-D1FA-4F7A-B02C-5D6367D0CE7A}" type="presOf" srcId="{2008266D-EC57-469F-A43C-0873B9877862}" destId="{3795EF20-D629-4B5F-B2F3-526BA96065F8}" srcOrd="0" destOrd="1" presId="urn:diagrams.loki3.com/BracketList+Icon"/>
    <dgm:cxn modelId="{BA8FEF27-F993-4D6C-B491-D0DE5897A766}" srcId="{43E4A5AB-4001-4E5A-8889-269CFE8C7F98}" destId="{478C6FFA-C2EF-4293-B2D2-347C5EA518A0}" srcOrd="1" destOrd="0" parTransId="{22365F72-93E9-416E-A5D6-0759AFCE4D01}" sibTransId="{535AD7F2-B992-4ACA-9577-03ABC66B8E0E}"/>
    <dgm:cxn modelId="{BA731DEC-8F6A-4ADE-ABB8-EC56C6066FE9}" type="presOf" srcId="{1D44006F-6EC7-4A7D-80BB-4B0B1AFD9E13}" destId="{3795EF20-D629-4B5F-B2F3-526BA96065F8}" srcOrd="0" destOrd="0" presId="urn:diagrams.loki3.com/BracketList+Icon"/>
    <dgm:cxn modelId="{D3D03A2C-6643-4A0F-A903-A020635BFC6A}" srcId="{BB9B1ED9-7F66-40DE-8350-597B8455680C}" destId="{E2A8BDB7-C282-4461-ABCD-0ECA9338340B}" srcOrd="1" destOrd="0" parTransId="{FC23AA81-27C3-4146-9C44-0A7A273F4809}" sibTransId="{FF7764C3-198E-402B-B028-9AF9279E5380}"/>
    <dgm:cxn modelId="{8260425A-4E7C-4E43-925B-38C4E25BA1C6}" type="presOf" srcId="{7445AA82-0AB8-4D53-929B-7681C6E72D56}" destId="{CEE13DB5-A6B5-4AD3-9F62-A4FC541E0716}" srcOrd="0" destOrd="0" presId="urn:diagrams.loki3.com/BracketList+Icon"/>
    <dgm:cxn modelId="{82F8FA19-7701-4BD6-BF94-EF53C46323B8}" type="presOf" srcId="{E2A8BDB7-C282-4461-ABCD-0ECA9338340B}" destId="{D39ABCFD-85C6-445A-B4AF-AEB82663A210}" srcOrd="0" destOrd="1" presId="urn:diagrams.loki3.com/BracketList+Icon"/>
    <dgm:cxn modelId="{ECFC3F40-2FFB-4F31-89A3-3AB3312918E5}" type="presOf" srcId="{68E4EA5E-D692-4852-840C-38F27249E497}" destId="{D39ABCFD-85C6-445A-B4AF-AEB82663A210}" srcOrd="0" destOrd="0" presId="urn:diagrams.loki3.com/BracketList+Icon"/>
    <dgm:cxn modelId="{3AED4E66-8FC4-4348-A8A7-0C90E153F6D9}" type="presOf" srcId="{B324B00F-EC4C-4D7E-A20A-E703C3F90429}" destId="{B9B47B09-B9E6-4088-882F-E6DE17ECD593}" srcOrd="0" destOrd="0" presId="urn:diagrams.loki3.com/BracketList+Icon"/>
    <dgm:cxn modelId="{840DC661-3F0E-4D45-8BB3-F1F2C5565FD8}" srcId="{7445AA82-0AB8-4D53-929B-7681C6E72D56}" destId="{2008266D-EC57-469F-A43C-0873B9877862}" srcOrd="1" destOrd="0" parTransId="{CD38707D-E418-4515-BB58-A88A318C0322}" sibTransId="{47039553-C1DF-4C9F-A9FA-C348F9CD0F59}"/>
    <dgm:cxn modelId="{DBCD56B1-4F29-437C-BAB6-7C003B77CFF0}" srcId="{43E4A5AB-4001-4E5A-8889-269CFE8C7F98}" destId="{3B08EDF7-6F8F-4AE3-AA2F-79CF6847FC28}" srcOrd="2" destOrd="0" parTransId="{EE6F535E-9A7D-4C83-BBAD-7822EBBA6D5F}" sibTransId="{E5643A3D-C4F6-40B3-8FEE-52F51E89677F}"/>
    <dgm:cxn modelId="{CC8AB9EA-8367-4E6E-8DB5-E9B5519B10C4}" srcId="{B97F8DCD-4BF6-4A60-8A7B-DAA6A9D78ACC}" destId="{43E4A5AB-4001-4E5A-8889-269CFE8C7F98}" srcOrd="2" destOrd="0" parTransId="{6E8265C2-DE3C-46C5-AE9F-08A394A44D29}" sibTransId="{56D0DB2F-A2A6-4633-B06D-D64EEF7859D2}"/>
    <dgm:cxn modelId="{5B114717-F6DD-456D-9F01-131EF1DAEAF8}" type="presOf" srcId="{588D533E-A170-48F9-AD23-73DE2AB1356E}" destId="{D39ABCFD-85C6-445A-B4AF-AEB82663A210}" srcOrd="0" destOrd="2" presId="urn:diagrams.loki3.com/BracketList+Icon"/>
    <dgm:cxn modelId="{74A7DC24-FA1D-43BB-BFAA-9A568D46BE6E}" srcId="{43E4A5AB-4001-4E5A-8889-269CFE8C7F98}" destId="{B324B00F-EC4C-4D7E-A20A-E703C3F90429}" srcOrd="0" destOrd="0" parTransId="{82F996BE-C0BB-44DA-BB57-B7047D4C90E2}" sibTransId="{2FBD03CB-5252-44FD-94FF-A09CF1AACC6B}"/>
    <dgm:cxn modelId="{8908097A-9498-41FA-9D68-E617553E024D}" type="presOf" srcId="{43E4A5AB-4001-4E5A-8889-269CFE8C7F98}" destId="{70462FA0-FBA4-457F-87E7-FAB4FFBBB1B2}" srcOrd="0" destOrd="0" presId="urn:diagrams.loki3.com/BracketList+Icon"/>
    <dgm:cxn modelId="{9A264109-A379-4FF4-B007-83439141E6B0}" type="presParOf" srcId="{B7C1697D-7F90-49B6-9EF4-A92900F2A3BC}" destId="{B1CFACBF-EFC4-48E5-AC10-17D07355ECD3}" srcOrd="0" destOrd="0" presId="urn:diagrams.loki3.com/BracketList+Icon"/>
    <dgm:cxn modelId="{D46B4FE9-07C2-4904-AB0A-480B7EDFBCAD}" type="presParOf" srcId="{B1CFACBF-EFC4-48E5-AC10-17D07355ECD3}" destId="{CEE13DB5-A6B5-4AD3-9F62-A4FC541E0716}" srcOrd="0" destOrd="0" presId="urn:diagrams.loki3.com/BracketList+Icon"/>
    <dgm:cxn modelId="{D9C079BD-599A-45C2-A940-A8315E097D1B}" type="presParOf" srcId="{B1CFACBF-EFC4-48E5-AC10-17D07355ECD3}" destId="{610B8FA5-3910-4EEA-81DB-B805C79F8EC1}" srcOrd="1" destOrd="0" presId="urn:diagrams.loki3.com/BracketList+Icon"/>
    <dgm:cxn modelId="{31B65709-65FE-4D16-B53A-771FA2E4E044}" type="presParOf" srcId="{B1CFACBF-EFC4-48E5-AC10-17D07355ECD3}" destId="{951CC962-4A50-4E6B-BB1D-819C87419242}" srcOrd="2" destOrd="0" presId="urn:diagrams.loki3.com/BracketList+Icon"/>
    <dgm:cxn modelId="{F85E2B74-A650-4B07-B68C-2E19D5640607}" type="presParOf" srcId="{B1CFACBF-EFC4-48E5-AC10-17D07355ECD3}" destId="{3795EF20-D629-4B5F-B2F3-526BA96065F8}" srcOrd="3" destOrd="0" presId="urn:diagrams.loki3.com/BracketList+Icon"/>
    <dgm:cxn modelId="{98307350-1D3F-490F-9761-7E20D70B5474}" type="presParOf" srcId="{B7C1697D-7F90-49B6-9EF4-A92900F2A3BC}" destId="{FC1AA8D8-F8DA-42FB-BB1E-0A85C157F5CC}" srcOrd="1" destOrd="0" presId="urn:diagrams.loki3.com/BracketList+Icon"/>
    <dgm:cxn modelId="{7E407173-EE62-4847-9D0B-BEE2AEA44C80}" type="presParOf" srcId="{B7C1697D-7F90-49B6-9EF4-A92900F2A3BC}" destId="{5E5C07FD-61EB-4F24-B1E8-90CFD0A1A641}" srcOrd="2" destOrd="0" presId="urn:diagrams.loki3.com/BracketList+Icon"/>
    <dgm:cxn modelId="{C932DD2D-4010-441E-AAC5-983705938C9D}" type="presParOf" srcId="{5E5C07FD-61EB-4F24-B1E8-90CFD0A1A641}" destId="{68012E51-0D32-4447-8BF2-423A604B9AEF}" srcOrd="0" destOrd="0" presId="urn:diagrams.loki3.com/BracketList+Icon"/>
    <dgm:cxn modelId="{33B69D7F-60AE-4DD8-BD33-A174F02A4DE5}" type="presParOf" srcId="{5E5C07FD-61EB-4F24-B1E8-90CFD0A1A641}" destId="{53FFA04A-0BCC-4F8D-A011-79B8A26E1CD8}" srcOrd="1" destOrd="0" presId="urn:diagrams.loki3.com/BracketList+Icon"/>
    <dgm:cxn modelId="{134E018F-48D9-4F3A-8997-5D20AC72DCAB}" type="presParOf" srcId="{5E5C07FD-61EB-4F24-B1E8-90CFD0A1A641}" destId="{3748D2EF-ED82-46BF-9096-5CFD273B5809}" srcOrd="2" destOrd="0" presId="urn:diagrams.loki3.com/BracketList+Icon"/>
    <dgm:cxn modelId="{6F1F9F50-3419-4B7F-A114-64B984EE0FC7}" type="presParOf" srcId="{5E5C07FD-61EB-4F24-B1E8-90CFD0A1A641}" destId="{D39ABCFD-85C6-445A-B4AF-AEB82663A210}" srcOrd="3" destOrd="0" presId="urn:diagrams.loki3.com/BracketList+Icon"/>
    <dgm:cxn modelId="{34E58B00-62CC-4136-9AF6-B8EF4E7E2A22}" type="presParOf" srcId="{B7C1697D-7F90-49B6-9EF4-A92900F2A3BC}" destId="{52B6E4ED-3C90-4C9F-8E76-5076E59F5F7F}" srcOrd="3" destOrd="0" presId="urn:diagrams.loki3.com/BracketList+Icon"/>
    <dgm:cxn modelId="{42EEF648-EA58-4B91-B26F-E9FB8582EC19}" type="presParOf" srcId="{B7C1697D-7F90-49B6-9EF4-A92900F2A3BC}" destId="{E2BBFD1B-6C10-4864-BC24-749C7355FC38}" srcOrd="4" destOrd="0" presId="urn:diagrams.loki3.com/BracketList+Icon"/>
    <dgm:cxn modelId="{5A815487-3152-4F63-9863-6077F58C9380}" type="presParOf" srcId="{E2BBFD1B-6C10-4864-BC24-749C7355FC38}" destId="{70462FA0-FBA4-457F-87E7-FAB4FFBBB1B2}" srcOrd="0" destOrd="0" presId="urn:diagrams.loki3.com/BracketList+Icon"/>
    <dgm:cxn modelId="{B9FA63F6-1189-42B3-B15B-CFE828980127}" type="presParOf" srcId="{E2BBFD1B-6C10-4864-BC24-749C7355FC38}" destId="{86DA10A9-0ED2-4859-AF3E-2B1A9C356146}" srcOrd="1" destOrd="0" presId="urn:diagrams.loki3.com/BracketList+Icon"/>
    <dgm:cxn modelId="{2C323C74-5F21-4A57-88F3-EDE9A5774F6D}" type="presParOf" srcId="{E2BBFD1B-6C10-4864-BC24-749C7355FC38}" destId="{C2A29D39-6317-4D91-A570-0531835CB2AF}" srcOrd="2" destOrd="0" presId="urn:diagrams.loki3.com/BracketList+Icon"/>
    <dgm:cxn modelId="{EFBEA545-740C-445C-AB4A-2180C8B3AF0A}" type="presParOf" srcId="{E2BBFD1B-6C10-4864-BC24-749C7355FC38}" destId="{B9B47B09-B9E6-4088-882F-E6DE17ECD593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C628D3-7411-4A77-B3AF-BC4BB3E92524}" type="doc">
      <dgm:prSet loTypeId="urn:microsoft.com/office/officeart/2005/8/layout/list1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482E94D-B9BC-4E90-9361-71F8AB582EEF}">
      <dgm:prSet phldrT="[Текст]"/>
      <dgm:spPr/>
      <dgm:t>
        <a:bodyPr/>
        <a:lstStyle/>
        <a:p>
          <a:r>
            <a:rPr lang="ru-RU" b="1" dirty="0" err="1" smtClean="0"/>
            <a:t>Ахатов</a:t>
          </a:r>
          <a:r>
            <a:rPr lang="ru-RU" b="1" dirty="0" smtClean="0"/>
            <a:t> </a:t>
          </a:r>
          <a:r>
            <a:rPr lang="ru-RU" b="1" dirty="0" err="1" smtClean="0"/>
            <a:t>Рашид</a:t>
          </a:r>
          <a:r>
            <a:rPr lang="ru-RU" b="1" dirty="0" smtClean="0"/>
            <a:t> </a:t>
          </a:r>
          <a:r>
            <a:rPr lang="ru-RU" b="1" dirty="0" err="1" smtClean="0"/>
            <a:t>Хадиатович</a:t>
          </a:r>
          <a:endParaRPr lang="ru-RU" b="1" dirty="0"/>
        </a:p>
      </dgm:t>
    </dgm:pt>
    <dgm:pt modelId="{CD4716B5-29F6-4CB1-B5C0-03AEF1AF1E88}" type="parTrans" cxnId="{6A395DB3-162C-4359-8676-C0BC72FD512C}">
      <dgm:prSet/>
      <dgm:spPr/>
      <dgm:t>
        <a:bodyPr/>
        <a:lstStyle/>
        <a:p>
          <a:endParaRPr lang="ru-RU"/>
        </a:p>
      </dgm:t>
    </dgm:pt>
    <dgm:pt modelId="{A99E5E13-74FC-44FA-AAE4-82B4C0E63909}" type="sibTrans" cxnId="{6A395DB3-162C-4359-8676-C0BC72FD512C}">
      <dgm:prSet/>
      <dgm:spPr/>
      <dgm:t>
        <a:bodyPr/>
        <a:lstStyle/>
        <a:p>
          <a:endParaRPr lang="ru-RU"/>
        </a:p>
      </dgm:t>
    </dgm:pt>
    <dgm:pt modelId="{1B0D694E-D892-4A0A-AFB0-0F1B9FE2A423}">
      <dgm:prSet phldrT="[Текст]"/>
      <dgm:spPr/>
      <dgm:t>
        <a:bodyPr/>
        <a:lstStyle/>
        <a:p>
          <a:r>
            <a:rPr lang="ru-RU" b="1" dirty="0" smtClean="0"/>
            <a:t>Однокурцев Константин Андреевич</a:t>
          </a:r>
          <a:endParaRPr lang="ru-RU" b="1" dirty="0"/>
        </a:p>
      </dgm:t>
    </dgm:pt>
    <dgm:pt modelId="{40428EF3-6FA3-4733-8A62-C58733C496B7}" type="parTrans" cxnId="{6788B66B-382F-4460-8276-81090D14E0BE}">
      <dgm:prSet/>
      <dgm:spPr/>
      <dgm:t>
        <a:bodyPr/>
        <a:lstStyle/>
        <a:p>
          <a:endParaRPr lang="ru-RU"/>
        </a:p>
      </dgm:t>
    </dgm:pt>
    <dgm:pt modelId="{53C59F67-8361-48FD-A255-BFB0FE050700}" type="sibTrans" cxnId="{6788B66B-382F-4460-8276-81090D14E0BE}">
      <dgm:prSet/>
      <dgm:spPr/>
      <dgm:t>
        <a:bodyPr/>
        <a:lstStyle/>
        <a:p>
          <a:endParaRPr lang="ru-RU"/>
        </a:p>
      </dgm:t>
    </dgm:pt>
    <dgm:pt modelId="{6ACD2CE0-7775-4716-8328-F21052EF52E7}">
      <dgm:prSet phldrT="[Текст]"/>
      <dgm:spPr/>
      <dgm:t>
        <a:bodyPr/>
        <a:lstStyle/>
        <a:p>
          <a:r>
            <a:rPr lang="ru-RU" dirty="0" smtClean="0"/>
            <a:t>директор института авиамашиностроения и транспорта, к.т.н., доцент</a:t>
          </a:r>
          <a:endParaRPr lang="ru-RU" dirty="0"/>
        </a:p>
      </dgm:t>
    </dgm:pt>
    <dgm:pt modelId="{01315FCC-C9DF-48C6-A7FB-BD4864DBEB5D}" type="parTrans" cxnId="{BAD3739B-F980-46A8-87CC-C3403022512D}">
      <dgm:prSet/>
      <dgm:spPr/>
      <dgm:t>
        <a:bodyPr/>
        <a:lstStyle/>
        <a:p>
          <a:endParaRPr lang="ru-RU"/>
        </a:p>
      </dgm:t>
    </dgm:pt>
    <dgm:pt modelId="{F5BB5A70-13FC-42D6-82CF-269C42165474}" type="sibTrans" cxnId="{BAD3739B-F980-46A8-87CC-C3403022512D}">
      <dgm:prSet/>
      <dgm:spPr/>
      <dgm:t>
        <a:bodyPr/>
        <a:lstStyle/>
        <a:p>
          <a:endParaRPr lang="ru-RU"/>
        </a:p>
      </dgm:t>
    </dgm:pt>
    <dgm:pt modelId="{3154D611-F85B-4E62-8409-5EF0F07022E5}">
      <dgm:prSet phldrT="[Текст]"/>
      <dgm:spPr/>
      <dgm:t>
        <a:bodyPr/>
        <a:lstStyle/>
        <a:p>
          <a:r>
            <a:rPr lang="en-US" dirty="0" smtClean="0"/>
            <a:t>e-mail: axatob@istu.edu</a:t>
          </a:r>
          <a:endParaRPr lang="ru-RU" dirty="0"/>
        </a:p>
      </dgm:t>
    </dgm:pt>
    <dgm:pt modelId="{D48C7929-B662-4A61-A43F-A3F7546004AB}" type="parTrans" cxnId="{58471EBF-17B2-47C6-B12A-AF342931EFF9}">
      <dgm:prSet/>
      <dgm:spPr/>
      <dgm:t>
        <a:bodyPr/>
        <a:lstStyle/>
        <a:p>
          <a:endParaRPr lang="ru-RU"/>
        </a:p>
      </dgm:t>
    </dgm:pt>
    <dgm:pt modelId="{CFB95B69-4588-4E82-BE6C-5551F61C74AF}" type="sibTrans" cxnId="{58471EBF-17B2-47C6-B12A-AF342931EFF9}">
      <dgm:prSet/>
      <dgm:spPr/>
      <dgm:t>
        <a:bodyPr/>
        <a:lstStyle/>
        <a:p>
          <a:endParaRPr lang="ru-RU"/>
        </a:p>
      </dgm:t>
    </dgm:pt>
    <dgm:pt modelId="{909BE863-96BA-4FF8-B1A0-3B88CF438A41}">
      <dgm:prSet phldrT="[Текст]"/>
      <dgm:spPr/>
      <dgm:t>
        <a:bodyPr/>
        <a:lstStyle/>
        <a:p>
          <a:r>
            <a:rPr lang="ru-RU" dirty="0" smtClean="0"/>
            <a:t>научный руководитель лаборатории высокоточной сборки и монтажа конструкций и сооружений</a:t>
          </a:r>
          <a:endParaRPr lang="ru-RU" dirty="0"/>
        </a:p>
      </dgm:t>
    </dgm:pt>
    <dgm:pt modelId="{103E3566-F835-459F-A1C6-BF9347D1626D}" type="parTrans" cxnId="{4BA62FE4-1651-4C4F-91C9-3F12D0AA7EC3}">
      <dgm:prSet/>
      <dgm:spPr/>
      <dgm:t>
        <a:bodyPr/>
        <a:lstStyle/>
        <a:p>
          <a:endParaRPr lang="ru-RU"/>
        </a:p>
      </dgm:t>
    </dgm:pt>
    <dgm:pt modelId="{2D1FF3D0-8B27-47C7-84F0-330C2F83E369}" type="sibTrans" cxnId="{4BA62FE4-1651-4C4F-91C9-3F12D0AA7EC3}">
      <dgm:prSet/>
      <dgm:spPr/>
      <dgm:t>
        <a:bodyPr/>
        <a:lstStyle/>
        <a:p>
          <a:endParaRPr lang="ru-RU"/>
        </a:p>
      </dgm:t>
    </dgm:pt>
    <dgm:pt modelId="{1D7436EB-C09C-4B76-B725-D94120AA4CD2}">
      <dgm:prSet phldrT="[Текст]"/>
      <dgm:spPr/>
      <dgm:t>
        <a:bodyPr/>
        <a:lstStyle/>
        <a:p>
          <a:r>
            <a:rPr lang="ru-RU" dirty="0" smtClean="0"/>
            <a:t>доцент кафедры самолетостроения и эксплуатации авиационной техники, к.т.н.</a:t>
          </a:r>
          <a:endParaRPr lang="ru-RU" dirty="0"/>
        </a:p>
      </dgm:t>
    </dgm:pt>
    <dgm:pt modelId="{714ADCBF-5A18-429E-B3D1-9732406DDC22}" type="parTrans" cxnId="{39103511-50F4-487D-9D08-604A2F768DE5}">
      <dgm:prSet/>
      <dgm:spPr/>
      <dgm:t>
        <a:bodyPr/>
        <a:lstStyle/>
        <a:p>
          <a:endParaRPr lang="ru-RU"/>
        </a:p>
      </dgm:t>
    </dgm:pt>
    <dgm:pt modelId="{DED470A9-CD60-4A32-A3EA-85DE1343F3CF}" type="sibTrans" cxnId="{39103511-50F4-487D-9D08-604A2F768DE5}">
      <dgm:prSet/>
      <dgm:spPr/>
      <dgm:t>
        <a:bodyPr/>
        <a:lstStyle/>
        <a:p>
          <a:endParaRPr lang="ru-RU"/>
        </a:p>
      </dgm:t>
    </dgm:pt>
    <dgm:pt modelId="{17F41CA6-E672-4F99-BFAE-76EF7BB5BC33}">
      <dgm:prSet phldrT="[Текст]"/>
      <dgm:spPr/>
      <dgm:t>
        <a:bodyPr/>
        <a:lstStyle/>
        <a:p>
          <a:r>
            <a:rPr lang="ru-RU" dirty="0" smtClean="0"/>
            <a:t>технический руководитель лаборатории высокоточной сборки и монтажа конструкций и сооружений</a:t>
          </a:r>
          <a:endParaRPr lang="ru-RU" dirty="0"/>
        </a:p>
      </dgm:t>
    </dgm:pt>
    <dgm:pt modelId="{08249B06-E2CD-4D89-99D2-696492024BF7}" type="parTrans" cxnId="{FCDA56E1-E94B-42B8-BAAE-AA8BE4A45556}">
      <dgm:prSet/>
      <dgm:spPr/>
      <dgm:t>
        <a:bodyPr/>
        <a:lstStyle/>
        <a:p>
          <a:endParaRPr lang="ru-RU"/>
        </a:p>
      </dgm:t>
    </dgm:pt>
    <dgm:pt modelId="{B5D68CB9-BC3A-472B-857E-6EDAC2DD4B4C}" type="sibTrans" cxnId="{FCDA56E1-E94B-42B8-BAAE-AA8BE4A45556}">
      <dgm:prSet/>
      <dgm:spPr/>
      <dgm:t>
        <a:bodyPr/>
        <a:lstStyle/>
        <a:p>
          <a:endParaRPr lang="ru-RU"/>
        </a:p>
      </dgm:t>
    </dgm:pt>
    <dgm:pt modelId="{6BAD8E53-755E-4A54-BDCE-1127FCF8429A}">
      <dgm:prSet phldrT="[Текст]"/>
      <dgm:spPr/>
      <dgm:t>
        <a:bodyPr/>
        <a:lstStyle/>
        <a:p>
          <a:r>
            <a:rPr lang="en-US" dirty="0" smtClean="0"/>
            <a:t>e-mail: kodn82@gmail.com</a:t>
          </a:r>
          <a:endParaRPr lang="ru-RU" dirty="0"/>
        </a:p>
      </dgm:t>
    </dgm:pt>
    <dgm:pt modelId="{8616F313-662B-41F4-91A3-C9DD7F7B96DC}" type="parTrans" cxnId="{B5B2D9C3-6D8C-419C-BECA-3AFD598657EB}">
      <dgm:prSet/>
      <dgm:spPr/>
      <dgm:t>
        <a:bodyPr/>
        <a:lstStyle/>
        <a:p>
          <a:endParaRPr lang="ru-RU"/>
        </a:p>
      </dgm:t>
    </dgm:pt>
    <dgm:pt modelId="{31E6E0D3-D080-47EA-9271-74DEC064674E}" type="sibTrans" cxnId="{B5B2D9C3-6D8C-419C-BECA-3AFD598657EB}">
      <dgm:prSet/>
      <dgm:spPr/>
      <dgm:t>
        <a:bodyPr/>
        <a:lstStyle/>
        <a:p>
          <a:endParaRPr lang="ru-RU"/>
        </a:p>
      </dgm:t>
    </dgm:pt>
    <dgm:pt modelId="{D7B0D671-0100-441A-BBC8-C17C4B0DB37E}">
      <dgm:prSet phldrT="[Текст]"/>
      <dgm:spPr/>
      <dgm:t>
        <a:bodyPr/>
        <a:lstStyle/>
        <a:p>
          <a:r>
            <a:rPr lang="ru-RU" dirty="0" smtClean="0"/>
            <a:t>тел.: 8 (3952) 40-51-30</a:t>
          </a:r>
          <a:endParaRPr lang="ru-RU" dirty="0"/>
        </a:p>
      </dgm:t>
    </dgm:pt>
    <dgm:pt modelId="{9F3E87F0-B8F1-4966-8584-FAF25126A012}" type="parTrans" cxnId="{43786AA6-E79F-4FDC-BFF3-8C20935A93FA}">
      <dgm:prSet/>
      <dgm:spPr/>
      <dgm:t>
        <a:bodyPr/>
        <a:lstStyle/>
        <a:p>
          <a:endParaRPr lang="ru-RU"/>
        </a:p>
      </dgm:t>
    </dgm:pt>
    <dgm:pt modelId="{658CAB84-B9B4-45C3-91B0-DF9F8DB55CA5}" type="sibTrans" cxnId="{43786AA6-E79F-4FDC-BFF3-8C20935A93FA}">
      <dgm:prSet/>
      <dgm:spPr/>
      <dgm:t>
        <a:bodyPr/>
        <a:lstStyle/>
        <a:p>
          <a:endParaRPr lang="ru-RU"/>
        </a:p>
      </dgm:t>
    </dgm:pt>
    <dgm:pt modelId="{F4A92B56-0583-4271-AC2C-3BC0158C7E43}">
      <dgm:prSet phldrT="[Текст]"/>
      <dgm:spPr/>
      <dgm:t>
        <a:bodyPr/>
        <a:lstStyle/>
        <a:p>
          <a:r>
            <a:rPr lang="ru-RU" dirty="0" smtClean="0"/>
            <a:t>тел.: 8 (3952) 40-51-33</a:t>
          </a:r>
          <a:endParaRPr lang="ru-RU" dirty="0"/>
        </a:p>
      </dgm:t>
    </dgm:pt>
    <dgm:pt modelId="{C3377E24-5218-4A37-B7ED-71E233C2631B}" type="parTrans" cxnId="{5398D103-5AFD-44EC-AA36-D11A9D352C9A}">
      <dgm:prSet/>
      <dgm:spPr/>
      <dgm:t>
        <a:bodyPr/>
        <a:lstStyle/>
        <a:p>
          <a:endParaRPr lang="ru-RU"/>
        </a:p>
      </dgm:t>
    </dgm:pt>
    <dgm:pt modelId="{C70011D4-C96C-4E56-AE94-FAAF58271FC8}" type="sibTrans" cxnId="{5398D103-5AFD-44EC-AA36-D11A9D352C9A}">
      <dgm:prSet/>
      <dgm:spPr/>
      <dgm:t>
        <a:bodyPr/>
        <a:lstStyle/>
        <a:p>
          <a:endParaRPr lang="ru-RU"/>
        </a:p>
      </dgm:t>
    </dgm:pt>
    <dgm:pt modelId="{F10300B0-6C93-4200-BC5B-F9C09A8F999B}" type="pres">
      <dgm:prSet presAssocID="{84C628D3-7411-4A77-B3AF-BC4BB3E9252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52BA19-35CA-4DF1-AFFE-562ABF9D0A5D}" type="pres">
      <dgm:prSet presAssocID="{A482E94D-B9BC-4E90-9361-71F8AB582EEF}" presName="parentLin" presStyleCnt="0"/>
      <dgm:spPr/>
      <dgm:t>
        <a:bodyPr/>
        <a:lstStyle/>
        <a:p>
          <a:endParaRPr lang="ru-RU"/>
        </a:p>
      </dgm:t>
    </dgm:pt>
    <dgm:pt modelId="{CD578EA7-33F6-4C91-B6F3-F2818523CB5B}" type="pres">
      <dgm:prSet presAssocID="{A482E94D-B9BC-4E90-9361-71F8AB582EEF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DCDBA73C-AB26-4BA3-AF92-687B3E714A9E}" type="pres">
      <dgm:prSet presAssocID="{A482E94D-B9BC-4E90-9361-71F8AB582EE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B5193-B5E5-4E3B-B99B-506D10FBF651}" type="pres">
      <dgm:prSet presAssocID="{A482E94D-B9BC-4E90-9361-71F8AB582EEF}" presName="negativeSpace" presStyleCnt="0"/>
      <dgm:spPr/>
      <dgm:t>
        <a:bodyPr/>
        <a:lstStyle/>
        <a:p>
          <a:endParaRPr lang="ru-RU"/>
        </a:p>
      </dgm:t>
    </dgm:pt>
    <dgm:pt modelId="{972FFD3A-2275-4D6E-8CF8-0F3C568B5DAC}" type="pres">
      <dgm:prSet presAssocID="{A482E94D-B9BC-4E90-9361-71F8AB582EEF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0A3A6-605B-40C6-8097-BD5ADB3E566F}" type="pres">
      <dgm:prSet presAssocID="{A99E5E13-74FC-44FA-AAE4-82B4C0E63909}" presName="spaceBetweenRectangles" presStyleCnt="0"/>
      <dgm:spPr/>
      <dgm:t>
        <a:bodyPr/>
        <a:lstStyle/>
        <a:p>
          <a:endParaRPr lang="ru-RU"/>
        </a:p>
      </dgm:t>
    </dgm:pt>
    <dgm:pt modelId="{FA2F32BA-83F3-4F06-82BD-88B4656D419C}" type="pres">
      <dgm:prSet presAssocID="{1B0D694E-D892-4A0A-AFB0-0F1B9FE2A423}" presName="parentLin" presStyleCnt="0"/>
      <dgm:spPr/>
      <dgm:t>
        <a:bodyPr/>
        <a:lstStyle/>
        <a:p>
          <a:endParaRPr lang="ru-RU"/>
        </a:p>
      </dgm:t>
    </dgm:pt>
    <dgm:pt modelId="{704508DC-CFA6-4A6B-9C2E-CC2CCA5C357E}" type="pres">
      <dgm:prSet presAssocID="{1B0D694E-D892-4A0A-AFB0-0F1B9FE2A423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70BD3119-6CC4-46D8-BB32-F7F38BC35DA8}" type="pres">
      <dgm:prSet presAssocID="{1B0D694E-D892-4A0A-AFB0-0F1B9FE2A42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022B6-EBA0-49C5-AF4A-D924B72FBE06}" type="pres">
      <dgm:prSet presAssocID="{1B0D694E-D892-4A0A-AFB0-0F1B9FE2A423}" presName="negativeSpace" presStyleCnt="0"/>
      <dgm:spPr/>
      <dgm:t>
        <a:bodyPr/>
        <a:lstStyle/>
        <a:p>
          <a:endParaRPr lang="ru-RU"/>
        </a:p>
      </dgm:t>
    </dgm:pt>
    <dgm:pt modelId="{36F5CCCB-0194-4E79-AC58-6AF77E23EF29}" type="pres">
      <dgm:prSet presAssocID="{1B0D694E-D892-4A0A-AFB0-0F1B9FE2A423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B7D1BA-8022-47C3-81B9-C603A56E8D24}" type="presOf" srcId="{A482E94D-B9BC-4E90-9361-71F8AB582EEF}" destId="{CD578EA7-33F6-4C91-B6F3-F2818523CB5B}" srcOrd="0" destOrd="0" presId="urn:microsoft.com/office/officeart/2005/8/layout/list1"/>
    <dgm:cxn modelId="{5398D103-5AFD-44EC-AA36-D11A9D352C9A}" srcId="{1B0D694E-D892-4A0A-AFB0-0F1B9FE2A423}" destId="{F4A92B56-0583-4271-AC2C-3BC0158C7E43}" srcOrd="2" destOrd="0" parTransId="{C3377E24-5218-4A37-B7ED-71E233C2631B}" sibTransId="{C70011D4-C96C-4E56-AE94-FAAF58271FC8}"/>
    <dgm:cxn modelId="{DF054CC7-F9AB-408C-A27D-33362D261D11}" type="presOf" srcId="{1B0D694E-D892-4A0A-AFB0-0F1B9FE2A423}" destId="{70BD3119-6CC4-46D8-BB32-F7F38BC35DA8}" srcOrd="1" destOrd="0" presId="urn:microsoft.com/office/officeart/2005/8/layout/list1"/>
    <dgm:cxn modelId="{5E0C4F33-B271-4806-9CE1-468E2B698B3A}" type="presOf" srcId="{D7B0D671-0100-441A-BBC8-C17C4B0DB37E}" destId="{972FFD3A-2275-4D6E-8CF8-0F3C568B5DAC}" srcOrd="0" destOrd="2" presId="urn:microsoft.com/office/officeart/2005/8/layout/list1"/>
    <dgm:cxn modelId="{58471EBF-17B2-47C6-B12A-AF342931EFF9}" srcId="{A482E94D-B9BC-4E90-9361-71F8AB582EEF}" destId="{3154D611-F85B-4E62-8409-5EF0F07022E5}" srcOrd="3" destOrd="0" parTransId="{D48C7929-B662-4A61-A43F-A3F7546004AB}" sibTransId="{CFB95B69-4588-4E82-BE6C-5551F61C74AF}"/>
    <dgm:cxn modelId="{BAD3739B-F980-46A8-87CC-C3403022512D}" srcId="{A482E94D-B9BC-4E90-9361-71F8AB582EEF}" destId="{6ACD2CE0-7775-4716-8328-F21052EF52E7}" srcOrd="0" destOrd="0" parTransId="{01315FCC-C9DF-48C6-A7FB-BD4864DBEB5D}" sibTransId="{F5BB5A70-13FC-42D6-82CF-269C42165474}"/>
    <dgm:cxn modelId="{0EA51369-2280-4A38-BDA7-A7585FC7A4AC}" type="presOf" srcId="{A482E94D-B9BC-4E90-9361-71F8AB582EEF}" destId="{DCDBA73C-AB26-4BA3-AF92-687B3E714A9E}" srcOrd="1" destOrd="0" presId="urn:microsoft.com/office/officeart/2005/8/layout/list1"/>
    <dgm:cxn modelId="{B5B2D9C3-6D8C-419C-BECA-3AFD598657EB}" srcId="{1B0D694E-D892-4A0A-AFB0-0F1B9FE2A423}" destId="{6BAD8E53-755E-4A54-BDCE-1127FCF8429A}" srcOrd="3" destOrd="0" parTransId="{8616F313-662B-41F4-91A3-C9DD7F7B96DC}" sibTransId="{31E6E0D3-D080-47EA-9271-74DEC064674E}"/>
    <dgm:cxn modelId="{52FB9F9C-D449-4B22-A88E-3E514633B9BD}" type="presOf" srcId="{3154D611-F85B-4E62-8409-5EF0F07022E5}" destId="{972FFD3A-2275-4D6E-8CF8-0F3C568B5DAC}" srcOrd="0" destOrd="3" presId="urn:microsoft.com/office/officeart/2005/8/layout/list1"/>
    <dgm:cxn modelId="{55E92BEE-0E4F-4946-BE32-3534C206AC84}" type="presOf" srcId="{6ACD2CE0-7775-4716-8328-F21052EF52E7}" destId="{972FFD3A-2275-4D6E-8CF8-0F3C568B5DAC}" srcOrd="0" destOrd="0" presId="urn:microsoft.com/office/officeart/2005/8/layout/list1"/>
    <dgm:cxn modelId="{6A395DB3-162C-4359-8676-C0BC72FD512C}" srcId="{84C628D3-7411-4A77-B3AF-BC4BB3E92524}" destId="{A482E94D-B9BC-4E90-9361-71F8AB582EEF}" srcOrd="0" destOrd="0" parTransId="{CD4716B5-29F6-4CB1-B5C0-03AEF1AF1E88}" sibTransId="{A99E5E13-74FC-44FA-AAE4-82B4C0E63909}"/>
    <dgm:cxn modelId="{EED41C0C-18D1-4DCF-815F-AFB2E51B6969}" type="presOf" srcId="{1D7436EB-C09C-4B76-B725-D94120AA4CD2}" destId="{36F5CCCB-0194-4E79-AC58-6AF77E23EF29}" srcOrd="0" destOrd="0" presId="urn:microsoft.com/office/officeart/2005/8/layout/list1"/>
    <dgm:cxn modelId="{DC946894-C32E-47F4-BB4C-1101CB8EFA13}" type="presOf" srcId="{84C628D3-7411-4A77-B3AF-BC4BB3E92524}" destId="{F10300B0-6C93-4200-BC5B-F9C09A8F999B}" srcOrd="0" destOrd="0" presId="urn:microsoft.com/office/officeart/2005/8/layout/list1"/>
    <dgm:cxn modelId="{AA44C177-1D28-48B8-AE8B-932CAAEE7FD5}" type="presOf" srcId="{6BAD8E53-755E-4A54-BDCE-1127FCF8429A}" destId="{36F5CCCB-0194-4E79-AC58-6AF77E23EF29}" srcOrd="0" destOrd="3" presId="urn:microsoft.com/office/officeart/2005/8/layout/list1"/>
    <dgm:cxn modelId="{6788B66B-382F-4460-8276-81090D14E0BE}" srcId="{84C628D3-7411-4A77-B3AF-BC4BB3E92524}" destId="{1B0D694E-D892-4A0A-AFB0-0F1B9FE2A423}" srcOrd="1" destOrd="0" parTransId="{40428EF3-6FA3-4733-8A62-C58733C496B7}" sibTransId="{53C59F67-8361-48FD-A255-BFB0FE050700}"/>
    <dgm:cxn modelId="{6E607BF8-10B2-4011-83E1-AE7D0A547DC0}" type="presOf" srcId="{17F41CA6-E672-4F99-BFAE-76EF7BB5BC33}" destId="{36F5CCCB-0194-4E79-AC58-6AF77E23EF29}" srcOrd="0" destOrd="1" presId="urn:microsoft.com/office/officeart/2005/8/layout/list1"/>
    <dgm:cxn modelId="{4BA62FE4-1651-4C4F-91C9-3F12D0AA7EC3}" srcId="{A482E94D-B9BC-4E90-9361-71F8AB582EEF}" destId="{909BE863-96BA-4FF8-B1A0-3B88CF438A41}" srcOrd="1" destOrd="0" parTransId="{103E3566-F835-459F-A1C6-BF9347D1626D}" sibTransId="{2D1FF3D0-8B27-47C7-84F0-330C2F83E369}"/>
    <dgm:cxn modelId="{43786AA6-E79F-4FDC-BFF3-8C20935A93FA}" srcId="{A482E94D-B9BC-4E90-9361-71F8AB582EEF}" destId="{D7B0D671-0100-441A-BBC8-C17C4B0DB37E}" srcOrd="2" destOrd="0" parTransId="{9F3E87F0-B8F1-4966-8584-FAF25126A012}" sibTransId="{658CAB84-B9B4-45C3-91B0-DF9F8DB55CA5}"/>
    <dgm:cxn modelId="{FCDA56E1-E94B-42B8-BAAE-AA8BE4A45556}" srcId="{1B0D694E-D892-4A0A-AFB0-0F1B9FE2A423}" destId="{17F41CA6-E672-4F99-BFAE-76EF7BB5BC33}" srcOrd="1" destOrd="0" parTransId="{08249B06-E2CD-4D89-99D2-696492024BF7}" sibTransId="{B5D68CB9-BC3A-472B-857E-6EDAC2DD4B4C}"/>
    <dgm:cxn modelId="{0548B206-ED63-4769-88A7-91261BAEA124}" type="presOf" srcId="{1B0D694E-D892-4A0A-AFB0-0F1B9FE2A423}" destId="{704508DC-CFA6-4A6B-9C2E-CC2CCA5C357E}" srcOrd="0" destOrd="0" presId="urn:microsoft.com/office/officeart/2005/8/layout/list1"/>
    <dgm:cxn modelId="{92021B7D-3FF7-455C-98B2-91CB5DFEE850}" type="presOf" srcId="{909BE863-96BA-4FF8-B1A0-3B88CF438A41}" destId="{972FFD3A-2275-4D6E-8CF8-0F3C568B5DAC}" srcOrd="0" destOrd="1" presId="urn:microsoft.com/office/officeart/2005/8/layout/list1"/>
    <dgm:cxn modelId="{39103511-50F4-487D-9D08-604A2F768DE5}" srcId="{1B0D694E-D892-4A0A-AFB0-0F1B9FE2A423}" destId="{1D7436EB-C09C-4B76-B725-D94120AA4CD2}" srcOrd="0" destOrd="0" parTransId="{714ADCBF-5A18-429E-B3D1-9732406DDC22}" sibTransId="{DED470A9-CD60-4A32-A3EA-85DE1343F3CF}"/>
    <dgm:cxn modelId="{BF77709B-838F-4A4A-B3C3-5A4486FD1B2C}" type="presOf" srcId="{F4A92B56-0583-4271-AC2C-3BC0158C7E43}" destId="{36F5CCCB-0194-4E79-AC58-6AF77E23EF29}" srcOrd="0" destOrd="2" presId="urn:microsoft.com/office/officeart/2005/8/layout/list1"/>
    <dgm:cxn modelId="{C2236803-B45C-4F60-B1A3-3105E50EF6E7}" type="presParOf" srcId="{F10300B0-6C93-4200-BC5B-F9C09A8F999B}" destId="{3F52BA19-35CA-4DF1-AFFE-562ABF9D0A5D}" srcOrd="0" destOrd="0" presId="urn:microsoft.com/office/officeart/2005/8/layout/list1"/>
    <dgm:cxn modelId="{3E928BF7-8280-4CB5-9320-8625238C89F8}" type="presParOf" srcId="{3F52BA19-35CA-4DF1-AFFE-562ABF9D0A5D}" destId="{CD578EA7-33F6-4C91-B6F3-F2818523CB5B}" srcOrd="0" destOrd="0" presId="urn:microsoft.com/office/officeart/2005/8/layout/list1"/>
    <dgm:cxn modelId="{9B3DD4E0-A3C3-4C37-A93E-B2F77798FD3E}" type="presParOf" srcId="{3F52BA19-35CA-4DF1-AFFE-562ABF9D0A5D}" destId="{DCDBA73C-AB26-4BA3-AF92-687B3E714A9E}" srcOrd="1" destOrd="0" presId="urn:microsoft.com/office/officeart/2005/8/layout/list1"/>
    <dgm:cxn modelId="{86CF8791-4F43-4F81-B5FF-90D989B8B5A9}" type="presParOf" srcId="{F10300B0-6C93-4200-BC5B-F9C09A8F999B}" destId="{2E2B5193-B5E5-4E3B-B99B-506D10FBF651}" srcOrd="1" destOrd="0" presId="urn:microsoft.com/office/officeart/2005/8/layout/list1"/>
    <dgm:cxn modelId="{EE9E7117-8875-4D1A-BACD-7FE111937E8A}" type="presParOf" srcId="{F10300B0-6C93-4200-BC5B-F9C09A8F999B}" destId="{972FFD3A-2275-4D6E-8CF8-0F3C568B5DAC}" srcOrd="2" destOrd="0" presId="urn:microsoft.com/office/officeart/2005/8/layout/list1"/>
    <dgm:cxn modelId="{664A0BC4-13FF-46A2-9624-BA1FCD592F3E}" type="presParOf" srcId="{F10300B0-6C93-4200-BC5B-F9C09A8F999B}" destId="{86D0A3A6-605B-40C6-8097-BD5ADB3E566F}" srcOrd="3" destOrd="0" presId="urn:microsoft.com/office/officeart/2005/8/layout/list1"/>
    <dgm:cxn modelId="{C7B818F9-E8DF-439F-9838-D092CDAC83BB}" type="presParOf" srcId="{F10300B0-6C93-4200-BC5B-F9C09A8F999B}" destId="{FA2F32BA-83F3-4F06-82BD-88B4656D419C}" srcOrd="4" destOrd="0" presId="urn:microsoft.com/office/officeart/2005/8/layout/list1"/>
    <dgm:cxn modelId="{2376DF1B-11CD-48D0-A347-16F3B0B42561}" type="presParOf" srcId="{FA2F32BA-83F3-4F06-82BD-88B4656D419C}" destId="{704508DC-CFA6-4A6B-9C2E-CC2CCA5C357E}" srcOrd="0" destOrd="0" presId="urn:microsoft.com/office/officeart/2005/8/layout/list1"/>
    <dgm:cxn modelId="{C2A5E538-CC29-4756-AC7B-004B2904B717}" type="presParOf" srcId="{FA2F32BA-83F3-4F06-82BD-88B4656D419C}" destId="{70BD3119-6CC4-46D8-BB32-F7F38BC35DA8}" srcOrd="1" destOrd="0" presId="urn:microsoft.com/office/officeart/2005/8/layout/list1"/>
    <dgm:cxn modelId="{1797296E-5CC8-4077-A8B2-725799BD11F9}" type="presParOf" srcId="{F10300B0-6C93-4200-BC5B-F9C09A8F999B}" destId="{75C022B6-EBA0-49C5-AF4A-D924B72FBE06}" srcOrd="5" destOrd="0" presId="urn:microsoft.com/office/officeart/2005/8/layout/list1"/>
    <dgm:cxn modelId="{A9E5D8CA-ACCD-4711-AB6C-033C77BE41F8}" type="presParOf" srcId="{F10300B0-6C93-4200-BC5B-F9C09A8F999B}" destId="{36F5CCCB-0194-4E79-AC58-6AF77E23EF2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88597-9132-441D-BE66-6D9954B4B41A}">
      <dsp:nvSpPr>
        <dsp:cNvPr id="0" name=""/>
        <dsp:cNvSpPr/>
      </dsp:nvSpPr>
      <dsp:spPr>
        <a:xfrm>
          <a:off x="2355042" y="8664"/>
          <a:ext cx="1036340" cy="716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Объекты </a:t>
          </a:r>
          <a:r>
            <a:rPr lang="ru-RU" sz="1400" b="1" kern="1200" dirty="0" err="1" smtClean="0"/>
            <a:t>позициони-рования</a:t>
          </a:r>
          <a:endParaRPr lang="ru-RU" sz="1400" b="1" kern="1200" dirty="0"/>
        </a:p>
      </dsp:txBody>
      <dsp:txXfrm>
        <a:off x="2355042" y="8664"/>
        <a:ext cx="1036340" cy="716669"/>
      </dsp:txXfrm>
    </dsp:sp>
    <dsp:sp modelId="{D6766F2B-CD38-464D-B926-352F7CCE93D9}">
      <dsp:nvSpPr>
        <dsp:cNvPr id="0" name=""/>
        <dsp:cNvSpPr/>
      </dsp:nvSpPr>
      <dsp:spPr>
        <a:xfrm>
          <a:off x="321413" y="1207"/>
          <a:ext cx="3503330" cy="3503330"/>
        </a:xfrm>
        <a:prstGeom prst="circularArrow">
          <a:avLst>
            <a:gd name="adj1" fmla="val 3989"/>
            <a:gd name="adj2" fmla="val 250236"/>
            <a:gd name="adj3" fmla="val 20573396"/>
            <a:gd name="adj4" fmla="val 19203068"/>
            <a:gd name="adj5" fmla="val 465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16AE4A-1AAA-4620-9589-117D4AC90BA9}">
      <dsp:nvSpPr>
        <dsp:cNvPr id="0" name=""/>
        <dsp:cNvSpPr/>
      </dsp:nvSpPr>
      <dsp:spPr>
        <a:xfrm>
          <a:off x="3155176" y="1394537"/>
          <a:ext cx="1036340" cy="716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Лазерный трекер</a:t>
          </a:r>
          <a:endParaRPr lang="ru-RU" sz="1400" kern="1200" dirty="0"/>
        </a:p>
      </dsp:txBody>
      <dsp:txXfrm>
        <a:off x="3155176" y="1394537"/>
        <a:ext cx="1036340" cy="716669"/>
      </dsp:txXfrm>
    </dsp:sp>
    <dsp:sp modelId="{BB7532D5-7CB4-4B48-8938-7ED89CEF0F54}">
      <dsp:nvSpPr>
        <dsp:cNvPr id="0" name=""/>
        <dsp:cNvSpPr/>
      </dsp:nvSpPr>
      <dsp:spPr>
        <a:xfrm>
          <a:off x="321413" y="1207"/>
          <a:ext cx="3503330" cy="3503330"/>
        </a:xfrm>
        <a:prstGeom prst="circularArrow">
          <a:avLst>
            <a:gd name="adj1" fmla="val 3989"/>
            <a:gd name="adj2" fmla="val 250236"/>
            <a:gd name="adj3" fmla="val 2146696"/>
            <a:gd name="adj4" fmla="val 776369"/>
            <a:gd name="adj5" fmla="val 4654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B067BF-1BA8-40FE-8336-44CDCC0DC058}">
      <dsp:nvSpPr>
        <dsp:cNvPr id="0" name=""/>
        <dsp:cNvSpPr/>
      </dsp:nvSpPr>
      <dsp:spPr>
        <a:xfrm>
          <a:off x="2355042" y="2780410"/>
          <a:ext cx="1036340" cy="716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CAD</a:t>
          </a:r>
          <a:r>
            <a:rPr lang="ru-RU" sz="1400" kern="1200" dirty="0" smtClean="0"/>
            <a:t>- модель</a:t>
          </a:r>
          <a:endParaRPr lang="ru-RU" sz="1400" kern="1200" dirty="0"/>
        </a:p>
      </dsp:txBody>
      <dsp:txXfrm>
        <a:off x="2355042" y="2780410"/>
        <a:ext cx="1036340" cy="716669"/>
      </dsp:txXfrm>
    </dsp:sp>
    <dsp:sp modelId="{A2189861-E7EE-4BAF-8A98-0FBEDC7E20CE}">
      <dsp:nvSpPr>
        <dsp:cNvPr id="0" name=""/>
        <dsp:cNvSpPr/>
      </dsp:nvSpPr>
      <dsp:spPr>
        <a:xfrm>
          <a:off x="321413" y="1207"/>
          <a:ext cx="3503330" cy="3503330"/>
        </a:xfrm>
        <a:prstGeom prst="circularArrow">
          <a:avLst>
            <a:gd name="adj1" fmla="val 3989"/>
            <a:gd name="adj2" fmla="val 250236"/>
            <a:gd name="adj3" fmla="val 5758667"/>
            <a:gd name="adj4" fmla="val 4791097"/>
            <a:gd name="adj5" fmla="val 4654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E39715-7FE3-4E4A-8934-AA9C0951451C}">
      <dsp:nvSpPr>
        <dsp:cNvPr id="0" name=""/>
        <dsp:cNvSpPr/>
      </dsp:nvSpPr>
      <dsp:spPr>
        <a:xfrm>
          <a:off x="754774" y="2780410"/>
          <a:ext cx="1036340" cy="716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Расчетное ПО</a:t>
          </a:r>
          <a:endParaRPr lang="ru-RU" sz="1400" kern="1200" dirty="0"/>
        </a:p>
      </dsp:txBody>
      <dsp:txXfrm>
        <a:off x="754774" y="2780410"/>
        <a:ext cx="1036340" cy="716669"/>
      </dsp:txXfrm>
    </dsp:sp>
    <dsp:sp modelId="{0F407888-8CC6-40FB-B974-DD1DE90EA4CB}">
      <dsp:nvSpPr>
        <dsp:cNvPr id="0" name=""/>
        <dsp:cNvSpPr/>
      </dsp:nvSpPr>
      <dsp:spPr>
        <a:xfrm>
          <a:off x="321413" y="1207"/>
          <a:ext cx="3503330" cy="3503330"/>
        </a:xfrm>
        <a:prstGeom prst="circularArrow">
          <a:avLst>
            <a:gd name="adj1" fmla="val 3989"/>
            <a:gd name="adj2" fmla="val 250236"/>
            <a:gd name="adj3" fmla="val 9773396"/>
            <a:gd name="adj4" fmla="val 8403068"/>
            <a:gd name="adj5" fmla="val 4654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F1A47C-C3D8-482D-8CDD-048CADB62CCF}">
      <dsp:nvSpPr>
        <dsp:cNvPr id="0" name=""/>
        <dsp:cNvSpPr/>
      </dsp:nvSpPr>
      <dsp:spPr>
        <a:xfrm>
          <a:off x="-45360" y="1394537"/>
          <a:ext cx="1036340" cy="716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Система управления приводами</a:t>
          </a:r>
          <a:endParaRPr lang="ru-RU" sz="1400" kern="1200" dirty="0"/>
        </a:p>
      </dsp:txBody>
      <dsp:txXfrm>
        <a:off x="-45360" y="1394537"/>
        <a:ext cx="1036340" cy="716669"/>
      </dsp:txXfrm>
    </dsp:sp>
    <dsp:sp modelId="{FAE76149-1E9E-4029-A926-43D8F3E6CDE4}">
      <dsp:nvSpPr>
        <dsp:cNvPr id="0" name=""/>
        <dsp:cNvSpPr/>
      </dsp:nvSpPr>
      <dsp:spPr>
        <a:xfrm>
          <a:off x="321413" y="1207"/>
          <a:ext cx="3503330" cy="3503330"/>
        </a:xfrm>
        <a:prstGeom prst="circularArrow">
          <a:avLst>
            <a:gd name="adj1" fmla="val 3989"/>
            <a:gd name="adj2" fmla="val 250236"/>
            <a:gd name="adj3" fmla="val 12946696"/>
            <a:gd name="adj4" fmla="val 11576369"/>
            <a:gd name="adj5" fmla="val 4654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F12C1F-1FF2-4FBD-B92A-3749E46B3B54}">
      <dsp:nvSpPr>
        <dsp:cNvPr id="0" name=""/>
        <dsp:cNvSpPr/>
      </dsp:nvSpPr>
      <dsp:spPr>
        <a:xfrm>
          <a:off x="754774" y="8664"/>
          <a:ext cx="1036340" cy="716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Приводы</a:t>
          </a:r>
          <a:r>
            <a:rPr lang="en-US" sz="1400" kern="1200" dirty="0" smtClean="0"/>
            <a:t> </a:t>
          </a:r>
          <a:r>
            <a:rPr lang="ru-RU" sz="1400" kern="1200" dirty="0" err="1" smtClean="0"/>
            <a:t>позициони-рования</a:t>
          </a:r>
          <a:endParaRPr lang="ru-RU" sz="1400" kern="1200" dirty="0"/>
        </a:p>
      </dsp:txBody>
      <dsp:txXfrm>
        <a:off x="754774" y="8664"/>
        <a:ext cx="1036340" cy="716669"/>
      </dsp:txXfrm>
    </dsp:sp>
    <dsp:sp modelId="{2B837332-0456-4960-BDFB-8B220DD0604C}">
      <dsp:nvSpPr>
        <dsp:cNvPr id="0" name=""/>
        <dsp:cNvSpPr/>
      </dsp:nvSpPr>
      <dsp:spPr>
        <a:xfrm>
          <a:off x="321413" y="1207"/>
          <a:ext cx="3503330" cy="3503330"/>
        </a:xfrm>
        <a:prstGeom prst="circularArrow">
          <a:avLst>
            <a:gd name="adj1" fmla="val 3989"/>
            <a:gd name="adj2" fmla="val 250236"/>
            <a:gd name="adj3" fmla="val 16558667"/>
            <a:gd name="adj4" fmla="val 15591097"/>
            <a:gd name="adj5" fmla="val 465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3901064-AD4B-4672-B8D5-46FDE2A0680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FE29693-DC10-4096-8366-76FD64AA5B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730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9209EC8-F93D-4640-A6BB-A4523B844647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0DC4C26-45DC-48B7-AA18-55FF2A7A35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78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37C0-9443-4253-8098-563859C6A3B0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23B8-1BEA-44C3-82E9-701127996513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1821-CD3C-4DB2-93F5-7CD9E9BB5CD3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C1D8-005F-46FD-B5F7-4F7D200AA588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3F15-85E2-4250-B6FF-3A765316730D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930C-A38E-4542-AB9D-D04205D164A9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2CEA-B650-463A-8589-06E7D3A13A61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D035-C7EE-4A7D-87EF-4E31EAAD9B97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CFEA-2D1E-400D-8860-465A0B738BA0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85DE-FA6B-4CC5-A5E0-FB411DB485BC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EBBD-6DA8-4C81-A7C0-71B8AAAC514B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CE9D0-C9A1-4A99-B590-142279ECAC8D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emf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.wmf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1.emf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1.emf"/><Relationship Id="rId7" Type="http://schemas.openxmlformats.org/officeDocument/2006/relationships/image" Target="../media/image28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11" Type="http://schemas.openxmlformats.org/officeDocument/2006/relationships/image" Target="../media/image51.png"/><Relationship Id="rId5" Type="http://schemas.openxmlformats.org/officeDocument/2006/relationships/image" Target="../media/image46.jpeg"/><Relationship Id="rId10" Type="http://schemas.openxmlformats.org/officeDocument/2006/relationships/image" Target="../media/image50.jpeg"/><Relationship Id="rId4" Type="http://schemas.openxmlformats.org/officeDocument/2006/relationships/image" Target="../media/image2.wmf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emf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wmf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emf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wmf"/><Relationship Id="rId9" Type="http://schemas.microsoft.com/office/2007/relationships/diagramDrawing" Target="../diagrams/drawing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Layout" Target="../diagrams/layout1.xml"/><Relationship Id="rId18" Type="http://schemas.openxmlformats.org/officeDocument/2006/relationships/image" Target="../media/image11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12" Type="http://schemas.openxmlformats.org/officeDocument/2006/relationships/diagramData" Target="../diagrams/data1.xml"/><Relationship Id="rId17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19" Type="http://schemas.openxmlformats.org/officeDocument/2006/relationships/image" Target="../media/image12.png"/><Relationship Id="rId4" Type="http://schemas.openxmlformats.org/officeDocument/2006/relationships/image" Target="../media/image2.wmf"/><Relationship Id="rId9" Type="http://schemas.openxmlformats.org/officeDocument/2006/relationships/image" Target="../media/image7.png"/><Relationship Id="rId1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2.wmf"/><Relationship Id="rId10" Type="http://schemas.openxmlformats.org/officeDocument/2006/relationships/image" Target="../media/image18.jpeg"/><Relationship Id="rId4" Type="http://schemas.openxmlformats.org/officeDocument/2006/relationships/image" Target="../media/image1.emf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e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wmf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.wmf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emf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29.png"/><Relationship Id="rId4" Type="http://schemas.openxmlformats.org/officeDocument/2006/relationships/image" Target="../media/image2.wmf"/><Relationship Id="rId9" Type="http://schemas.openxmlformats.org/officeDocument/2006/relationships/image" Target="../media/image3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2.wmf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619" y="462884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302" y="491401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8223" y="1477926"/>
            <a:ext cx="8867554" cy="395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 smtClean="0">
                <a:latin typeface="Times New Roman" pitchFamily="18" charset="0"/>
                <a:cs typeface="Times New Roman" pitchFamily="18" charset="0"/>
              </a:rPr>
              <a:t>МЕТОДЫ И СРЕДСТВА БЕЗЭТАЛОННОГО МОНТАЖА СБОРОЧНОЙ ОСНАСТКИ 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kern="0" dirty="0" smtClean="0">
                <a:latin typeface="Times New Roman" pitchFamily="18" charset="0"/>
                <a:cs typeface="Times New Roman" pitchFamily="18" charset="0"/>
              </a:rPr>
            </a:br>
            <a:endParaRPr lang="ru-RU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kern="0" dirty="0" err="1" smtClean="0">
                <a:latin typeface="Times New Roman" pitchFamily="18" charset="0"/>
                <a:cs typeface="Times New Roman" pitchFamily="18" charset="0"/>
              </a:rPr>
              <a:t>Однокурцев</a:t>
            </a:r>
            <a:r>
              <a:rPr lang="ru-RU" sz="2800" b="1" kern="0" dirty="0" smtClean="0">
                <a:latin typeface="Times New Roman" pitchFamily="18" charset="0"/>
                <a:cs typeface="Times New Roman" pitchFamily="18" charset="0"/>
              </a:rPr>
              <a:t> Константин Андреевич</a:t>
            </a:r>
          </a:p>
          <a:p>
            <a:pPr algn="ctr"/>
            <a:endParaRPr lang="ru-RU" sz="2000" b="1" i="1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kern="0" dirty="0" smtClean="0">
                <a:latin typeface="Times New Roman" pitchFamily="18" charset="0"/>
                <a:cs typeface="Times New Roman" pitchFamily="18" charset="0"/>
              </a:rPr>
              <a:t>Научный руководитель</a:t>
            </a:r>
          </a:p>
          <a:p>
            <a:pPr algn="ctr"/>
            <a:r>
              <a:rPr lang="ru-RU" sz="2000" b="1" i="1" kern="0" dirty="0" err="1" smtClean="0">
                <a:latin typeface="Times New Roman" pitchFamily="18" charset="0"/>
                <a:cs typeface="Times New Roman" pitchFamily="18" charset="0"/>
              </a:rPr>
              <a:t>Ахатов</a:t>
            </a:r>
            <a:r>
              <a:rPr lang="ru-RU" sz="2000" b="1" i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kern="0" dirty="0">
                <a:latin typeface="Times New Roman" pitchFamily="18" charset="0"/>
                <a:cs typeface="Times New Roman" pitchFamily="18" charset="0"/>
              </a:rPr>
              <a:t>Рашид Хадиатович</a:t>
            </a:r>
          </a:p>
          <a:p>
            <a:pPr algn="ctr">
              <a:lnSpc>
                <a:spcPct val="120000"/>
              </a:lnSpc>
              <a:defRPr/>
            </a:pPr>
            <a:endParaRPr lang="ru-RU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Национальный исследовательский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Иркутский государственный технический университет</a:t>
            </a:r>
            <a:endParaRPr lang="ru-RU" sz="28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1583" y="388081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ПРОЦЕСС АВТОМАТИЗИРОВАННОГО МОНТАЖА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10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51921" y="1270242"/>
            <a:ext cx="5040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+mj-lt"/>
              <a:buAutoNum type="arabicPeriod"/>
            </a:pPr>
            <a:r>
              <a:rPr lang="ru-RU" dirty="0" smtClean="0"/>
              <a:t>Согласование систем координат с помощью лазерного трекера</a:t>
            </a:r>
          </a:p>
          <a:p>
            <a:pPr marL="273050" indent="-273050">
              <a:buFont typeface="+mj-lt"/>
              <a:buAutoNum type="arabicPeriod"/>
            </a:pPr>
            <a:r>
              <a:rPr lang="ru-RU" dirty="0" smtClean="0"/>
              <a:t>Захват монтируемой детали роботом по измеренным координатам</a:t>
            </a:r>
          </a:p>
          <a:p>
            <a:pPr marL="273050" indent="-273050">
              <a:buFont typeface="+mj-lt"/>
              <a:buAutoNum type="arabicPeriod"/>
            </a:pPr>
            <a:r>
              <a:rPr lang="ru-RU" dirty="0" smtClean="0"/>
              <a:t>Предварительное перемещение для последующего позиционирования</a:t>
            </a:r>
          </a:p>
          <a:p>
            <a:pPr marL="273050" indent="-273050">
              <a:buFont typeface="+mj-lt"/>
              <a:buAutoNum type="arabicPeriod"/>
            </a:pPr>
            <a:r>
              <a:rPr lang="ru-RU" dirty="0" smtClean="0"/>
              <a:t>Контроль лазерным трекером и расчет параметров позиционирования</a:t>
            </a:r>
          </a:p>
          <a:p>
            <a:pPr marL="273050" indent="-273050">
              <a:buFont typeface="+mj-lt"/>
              <a:buAutoNum type="arabicPeriod"/>
            </a:pPr>
            <a:r>
              <a:rPr lang="ru-RU" dirty="0" smtClean="0"/>
              <a:t>Фиксация детали на каркасе сборочной оснастки и отвод захвата робота</a:t>
            </a:r>
          </a:p>
          <a:p>
            <a:pPr marL="273050" indent="-273050">
              <a:buFont typeface="+mj-lt"/>
              <a:buAutoNum type="arabicPeriod"/>
            </a:pPr>
            <a:r>
              <a:rPr lang="ru-RU" dirty="0" smtClean="0"/>
              <a:t>Окончательный контроль лазерным трекером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2" t="8476" r="20280" b="13781"/>
          <a:stretch/>
        </p:blipFill>
        <p:spPr bwMode="auto">
          <a:xfrm>
            <a:off x="251519" y="1270242"/>
            <a:ext cx="3416469" cy="299759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cxnSp>
        <p:nvCxnSpPr>
          <p:cNvPr id="23" name="Прямая соединительная линия 22"/>
          <p:cNvCxnSpPr/>
          <p:nvPr/>
        </p:nvCxnSpPr>
        <p:spPr>
          <a:xfrm flipV="1">
            <a:off x="642348" y="3321057"/>
            <a:ext cx="618543" cy="946778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909643" y="3259512"/>
            <a:ext cx="728872" cy="1007472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53" y="4368468"/>
            <a:ext cx="1184267" cy="1728192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6012160" y="6096660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Сварка, клей и т.п.</a:t>
            </a:r>
            <a:endParaRPr lang="ru-RU" sz="1600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38334" r="28389" b="9363"/>
          <a:stretch/>
        </p:blipFill>
        <p:spPr>
          <a:xfrm rot="5400000">
            <a:off x="7472582" y="4676762"/>
            <a:ext cx="1728192" cy="111160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93979"/>
            <a:ext cx="3744416" cy="173788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2555776" y="6096660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Домкратные болты</a:t>
            </a:r>
            <a:endParaRPr lang="ru-RU" sz="1600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7" t="26023" r="38744" b="24568"/>
          <a:stretch/>
        </p:blipFill>
        <p:spPr bwMode="auto">
          <a:xfrm>
            <a:off x="467544" y="4368468"/>
            <a:ext cx="177767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46034" y="6096660"/>
            <a:ext cx="2309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Механический штатив</a:t>
            </a:r>
            <a:endParaRPr lang="ru-RU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961583" y="3928430"/>
            <a:ext cx="2706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Переходный кронштейн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2881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1583" y="388081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ЛАБОРАТОРНЫЕ ИСПЫТАНИЯ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11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19" name="Picture 2" descr="D:\Work\218_3_t6\Этап 3\Испытания\Фото\20140524_15221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5" t="12947" r="31154" b="26796"/>
          <a:stretch/>
        </p:blipFill>
        <p:spPr bwMode="auto">
          <a:xfrm>
            <a:off x="1331640" y="4192153"/>
            <a:ext cx="2505798" cy="1952080"/>
          </a:xfrm>
          <a:prstGeom prst="rect">
            <a:avLst/>
          </a:prstGeom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0" name="Picture 2" descr="D:\Work\218_3_t6\Этап 3\Испытания\Фото\20140524_16061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6" t="14103" r="22019" b="18205"/>
          <a:stretch/>
        </p:blipFill>
        <p:spPr bwMode="auto">
          <a:xfrm>
            <a:off x="1331640" y="1663663"/>
            <a:ext cx="2505797" cy="2145861"/>
          </a:xfrm>
          <a:prstGeom prst="rect">
            <a:avLst/>
          </a:prstGeom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33" name="Picture 2" descr="D:\Work\218_3_t6\Этап 3\Испытания\Фото\20140527_16473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6282" r="24710" b="13333"/>
          <a:stretch/>
        </p:blipFill>
        <p:spPr bwMode="auto">
          <a:xfrm>
            <a:off x="5292080" y="1663663"/>
            <a:ext cx="2448271" cy="2145861"/>
          </a:xfrm>
          <a:prstGeom prst="rect">
            <a:avLst/>
          </a:prstGeom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34" name="TextBox 33"/>
          <p:cNvSpPr txBox="1"/>
          <p:nvPr/>
        </p:nvSpPr>
        <p:spPr>
          <a:xfrm>
            <a:off x="244656" y="1251103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 smtClean="0"/>
              <a:t>Координатное позиционирование и фиксация элементов сборочной оснастки в ИрГТУ</a:t>
            </a:r>
            <a:endParaRPr lang="ru-RU" sz="1600" u="sng" dirty="0"/>
          </a:p>
        </p:txBody>
      </p:sp>
      <p:sp>
        <p:nvSpPr>
          <p:cNvPr id="35" name="TextBox 34"/>
          <p:cNvSpPr txBox="1"/>
          <p:nvPr/>
        </p:nvSpPr>
        <p:spPr>
          <a:xfrm>
            <a:off x="1469466" y="3823903"/>
            <a:ext cx="2200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а) на клиновидных упорах</a:t>
            </a:r>
            <a:endParaRPr lang="ru-RU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5218736" y="3823903"/>
            <a:ext cx="2569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б) с переходным кронштейном</a:t>
            </a:r>
            <a:endParaRPr lang="ru-RU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535479" y="6136369"/>
            <a:ext cx="2084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в) на домкратных болтах</a:t>
            </a:r>
            <a:endParaRPr lang="ru-RU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5474058" y="6136369"/>
            <a:ext cx="2127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г) с использованием клея</a:t>
            </a:r>
            <a:endParaRPr lang="ru-RU" sz="1400" dirty="0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" t="4319" r="19454" b="12484"/>
          <a:stretch/>
        </p:blipFill>
        <p:spPr>
          <a:xfrm>
            <a:off x="5292080" y="4192153"/>
            <a:ext cx="2448271" cy="19349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8419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1583" y="388081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МАТЕРИАЛЬНАЯ БАЗА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12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16" y="1847247"/>
            <a:ext cx="2400267" cy="1800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295519"/>
            <a:ext cx="1873771" cy="140415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862" y="1854516"/>
            <a:ext cx="3117562" cy="21602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cxnSp>
        <p:nvCxnSpPr>
          <p:cNvPr id="21" name="Прямая соединительная линия 20"/>
          <p:cNvCxnSpPr/>
          <p:nvPr/>
        </p:nvCxnSpPr>
        <p:spPr>
          <a:xfrm>
            <a:off x="4572000" y="1406048"/>
            <a:ext cx="0" cy="3385317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1520" y="1262032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Лаборатория высокоточной сборки и монтажа конструкций и сооружений (ИрГТУ)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16016" y="1262032"/>
            <a:ext cx="4176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Опытный </a:t>
            </a:r>
            <a:r>
              <a:rPr lang="ru-RU" sz="1600" b="1" dirty="0"/>
              <a:t>участок автоматизированного монтажа сборочной </a:t>
            </a:r>
            <a:r>
              <a:rPr lang="ru-RU" sz="1600" b="1" dirty="0" smtClean="0"/>
              <a:t>оснастки (ИАЗ)</a:t>
            </a:r>
            <a:endParaRPr lang="ru-RU" sz="1600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7" t="5875" r="18097" b="10191"/>
          <a:stretch/>
        </p:blipFill>
        <p:spPr>
          <a:xfrm>
            <a:off x="179512" y="1847246"/>
            <a:ext cx="1559984" cy="235010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5" name="TextBox 24"/>
          <p:cNvSpPr txBox="1"/>
          <p:nvPr/>
        </p:nvSpPr>
        <p:spPr>
          <a:xfrm>
            <a:off x="179512" y="5731092"/>
            <a:ext cx="43924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400" dirty="0" smtClean="0"/>
              <a:t>Автоматизированный монтаж сборочной оснастки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400" dirty="0" smtClean="0"/>
              <a:t>Координатное базирование при сборке и стыковке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400" dirty="0"/>
              <a:t>Высокоточные координатные </a:t>
            </a:r>
            <a:r>
              <a:rPr lang="ru-RU" sz="1400" dirty="0" smtClean="0"/>
              <a:t>измерения</a:t>
            </a:r>
            <a:endParaRPr lang="ru-RU" sz="1400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4791365"/>
            <a:ext cx="988184" cy="165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4" b="29515"/>
          <a:stretch/>
        </p:blipFill>
        <p:spPr>
          <a:xfrm>
            <a:off x="3446237" y="4295519"/>
            <a:ext cx="981746" cy="14041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8" name="TextBox 27"/>
          <p:cNvSpPr txBox="1"/>
          <p:nvPr/>
        </p:nvSpPr>
        <p:spPr>
          <a:xfrm>
            <a:off x="4572000" y="4076131"/>
            <a:ext cx="4392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ru-RU" sz="1400" dirty="0" smtClean="0"/>
              <a:t>Приобретен робот </a:t>
            </a:r>
            <a:r>
              <a:rPr lang="en-US" sz="1400" dirty="0" smtClean="0"/>
              <a:t>KUKA KR60 HA</a:t>
            </a:r>
            <a:endParaRPr lang="ru-RU" sz="1400" dirty="0" smtClean="0"/>
          </a:p>
          <a:p>
            <a:pPr marL="182563" indent="-182563">
              <a:buFont typeface="Arial" pitchFamily="34" charset="0"/>
              <a:buChar char="•"/>
            </a:pPr>
            <a:r>
              <a:rPr lang="ru-RU" sz="1400" dirty="0" smtClean="0"/>
              <a:t>Ведется подготовка опытного производственного участка автоматизированного монтажа</a:t>
            </a:r>
            <a:endParaRPr lang="ru-RU" sz="1400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4572000" y="4785578"/>
            <a:ext cx="4320479" cy="0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6"/>
          <a:stretch/>
        </p:blipFill>
        <p:spPr bwMode="auto">
          <a:xfrm>
            <a:off x="2483768" y="4674402"/>
            <a:ext cx="864096" cy="112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12" cstate="print"/>
          <a:srcRect l="53184" t="27639" r="24179" b="39796"/>
          <a:stretch/>
        </p:blipFill>
        <p:spPr bwMode="auto">
          <a:xfrm>
            <a:off x="2267744" y="3759564"/>
            <a:ext cx="1080120" cy="97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5724128" y="5294480"/>
            <a:ext cx="32403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Заказан робот </a:t>
            </a:r>
            <a:r>
              <a:rPr lang="en-US" sz="1400" dirty="0" smtClean="0"/>
              <a:t>KUKA KR</a:t>
            </a:r>
            <a:r>
              <a:rPr lang="ru-RU" sz="1400" dirty="0" smtClean="0"/>
              <a:t>1</a:t>
            </a:r>
            <a:r>
              <a:rPr lang="en-US" sz="1400" dirty="0" smtClean="0"/>
              <a:t>0 R1100</a:t>
            </a:r>
            <a:r>
              <a:rPr lang="ru-RU" sz="1400" dirty="0" smtClean="0"/>
              <a:t> </a:t>
            </a:r>
            <a:r>
              <a:rPr lang="en-US" sz="1400" dirty="0" smtClean="0"/>
              <a:t>SIXX</a:t>
            </a:r>
            <a:r>
              <a:rPr lang="ru-RU" sz="1400" dirty="0" smtClean="0"/>
              <a:t> для лаборатории ИрГТУ: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400" dirty="0" smtClean="0"/>
              <a:t>повторяемость ± 0,03 мм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400" dirty="0" smtClean="0"/>
              <a:t>радиус действия 1100 мм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400" dirty="0" smtClean="0"/>
              <a:t>грузоподъемность 10 кг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492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1583" y="388081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ВОЗМОЖНОСТИ И ПЕРСПЕКТИВЫ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13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4285637023"/>
              </p:ext>
            </p:extLst>
          </p:nvPr>
        </p:nvGraphicFramePr>
        <p:xfrm>
          <a:off x="251520" y="1245330"/>
          <a:ext cx="8640960" cy="5208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2007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1583" y="388081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14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54450991"/>
              </p:ext>
            </p:extLst>
          </p:nvPr>
        </p:nvGraphicFramePr>
        <p:xfrm>
          <a:off x="971600" y="1843883"/>
          <a:ext cx="720080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71600" y="1132013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Национальный исследовательский</a:t>
            </a:r>
          </a:p>
          <a:p>
            <a:pPr algn="ctr"/>
            <a:r>
              <a:rPr lang="ru-RU" sz="1600" b="1" dirty="0" smtClean="0"/>
              <a:t>Иркутский государственный технический университет</a:t>
            </a:r>
            <a:endParaRPr lang="ru-RU" sz="1600" b="1" dirty="0"/>
          </a:p>
        </p:txBody>
      </p:sp>
      <p:sp>
        <p:nvSpPr>
          <p:cNvPr id="10" name="Заголовок 23"/>
          <p:cNvSpPr txBox="1">
            <a:spLocks/>
          </p:cNvSpPr>
          <p:nvPr/>
        </p:nvSpPr>
        <p:spPr>
          <a:xfrm>
            <a:off x="722313" y="5575243"/>
            <a:ext cx="77724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70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1583" y="388081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ПОСТАНОВКА ЗАДАЧИ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smtClean="0">
                <a:solidFill>
                  <a:srgbClr val="0000FF"/>
                </a:solidFill>
                <a:latin typeface="Garamond" pitchFamily="18" charset="0"/>
              </a:rPr>
              <a:t>2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8444" y="5316434"/>
            <a:ext cx="1368152" cy="112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6680" y="5527865"/>
            <a:ext cx="12954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Группа 14"/>
          <p:cNvGrpSpPr>
            <a:grpSpLocks noChangeAspect="1"/>
          </p:cNvGrpSpPr>
          <p:nvPr/>
        </p:nvGrpSpPr>
        <p:grpSpPr>
          <a:xfrm>
            <a:off x="3676626" y="1711441"/>
            <a:ext cx="945438" cy="1190552"/>
            <a:chOff x="1619672" y="1196752"/>
            <a:chExt cx="1028700" cy="1295400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 l="30600" t="14822" r="28001" b="9578"/>
            <a:stretch>
              <a:fillRect/>
            </a:stretch>
          </p:blipFill>
          <p:spPr bwMode="auto">
            <a:xfrm>
              <a:off x="1619683" y="1196752"/>
              <a:ext cx="1028689" cy="1139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Группа 38"/>
            <p:cNvGrpSpPr>
              <a:grpSpLocks/>
            </p:cNvGrpSpPr>
            <p:nvPr/>
          </p:nvGrpSpPr>
          <p:grpSpPr bwMode="auto">
            <a:xfrm>
              <a:off x="1619672" y="1688111"/>
              <a:ext cx="670891" cy="625366"/>
              <a:chOff x="251520" y="4005064"/>
              <a:chExt cx="1080120" cy="1008112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36555" y="4797062"/>
                <a:ext cx="42993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5400000">
                <a:off x="251336" y="4293103"/>
                <a:ext cx="289178" cy="28880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540055" y="4797062"/>
                <a:ext cx="42993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rot="5400000">
                <a:off x="755931" y="4005388"/>
                <a:ext cx="575798" cy="57762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rot="10800000">
                <a:off x="251520" y="4582097"/>
                <a:ext cx="5035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rot="10800000">
                <a:off x="251520" y="5012027"/>
                <a:ext cx="5035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rot="10800000" flipV="1">
                <a:off x="755020" y="4510442"/>
                <a:ext cx="577620" cy="50158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Группа 35"/>
            <p:cNvGrpSpPr>
              <a:grpSpLocks/>
            </p:cNvGrpSpPr>
            <p:nvPr/>
          </p:nvGrpSpPr>
          <p:grpSpPr bwMode="auto">
            <a:xfrm>
              <a:off x="2290563" y="2290782"/>
              <a:ext cx="268357" cy="201370"/>
              <a:chOff x="5292080" y="4869160"/>
              <a:chExt cx="432048" cy="324616"/>
            </a:xfrm>
          </p:grpSpPr>
          <p:sp>
            <p:nvSpPr>
              <p:cNvPr id="19" name="Блок-схема: ручное управление 18"/>
              <p:cNvSpPr/>
              <p:nvPr/>
            </p:nvSpPr>
            <p:spPr>
              <a:xfrm>
                <a:off x="5364643" y="4940423"/>
                <a:ext cx="288810" cy="253353"/>
              </a:xfrm>
              <a:prstGeom prst="flowChartManualOperation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Блок-схема: узел 19"/>
              <p:cNvSpPr/>
              <p:nvPr/>
            </p:nvSpPr>
            <p:spPr>
              <a:xfrm>
                <a:off x="5436207" y="5012078"/>
                <a:ext cx="145683" cy="145870"/>
              </a:xfrm>
              <a:prstGeom prst="flowChartConnector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5293080" y="4868768"/>
                <a:ext cx="431937" cy="71655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8" cstate="print"/>
          <a:srcRect l="42913" t="37799" r="44684" b="43301"/>
          <a:stretch>
            <a:fillRect/>
          </a:stretch>
        </p:blipFill>
        <p:spPr bwMode="auto">
          <a:xfrm>
            <a:off x="3327587" y="4151273"/>
            <a:ext cx="754353" cy="71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78087" y="3406984"/>
            <a:ext cx="460776" cy="73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Рисунок 102" descr="Трекер5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00392" y="3151601"/>
            <a:ext cx="828675" cy="102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159713"/>
            <a:ext cx="1190169" cy="839222"/>
          </a:xfrm>
          <a:prstGeom prst="rect">
            <a:avLst/>
          </a:prstGeom>
        </p:spPr>
      </p:pic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2982523572"/>
              </p:ext>
            </p:extLst>
          </p:nvPr>
        </p:nvGraphicFramePr>
        <p:xfrm>
          <a:off x="3954235" y="2022120"/>
          <a:ext cx="4146157" cy="350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4" name="Овал 33"/>
          <p:cNvSpPr/>
          <p:nvPr/>
        </p:nvSpPr>
        <p:spPr>
          <a:xfrm>
            <a:off x="5357135" y="3367626"/>
            <a:ext cx="1290554" cy="86409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Базовые точки</a:t>
            </a:r>
          </a:p>
        </p:txBody>
      </p:sp>
      <p:cxnSp>
        <p:nvCxnSpPr>
          <p:cNvPr id="35" name="Прямая со стрелкой 34"/>
          <p:cNvCxnSpPr>
            <a:stCxn id="34" idx="3"/>
          </p:cNvCxnSpPr>
          <p:nvPr/>
        </p:nvCxnSpPr>
        <p:spPr>
          <a:xfrm flipH="1">
            <a:off x="4788024" y="4105178"/>
            <a:ext cx="758108" cy="355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34" idx="4"/>
          </p:cNvCxnSpPr>
          <p:nvPr/>
        </p:nvCxnSpPr>
        <p:spPr>
          <a:xfrm>
            <a:off x="6002412" y="4231722"/>
            <a:ext cx="3478" cy="1008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34" idx="7"/>
          </p:cNvCxnSpPr>
          <p:nvPr/>
        </p:nvCxnSpPr>
        <p:spPr>
          <a:xfrm flipV="1">
            <a:off x="6458692" y="3079593"/>
            <a:ext cx="777604" cy="4145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34" idx="0"/>
          </p:cNvCxnSpPr>
          <p:nvPr/>
        </p:nvCxnSpPr>
        <p:spPr>
          <a:xfrm flipV="1">
            <a:off x="6002412" y="2348071"/>
            <a:ext cx="3478" cy="1019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34" idx="5"/>
          </p:cNvCxnSpPr>
          <p:nvPr/>
        </p:nvCxnSpPr>
        <p:spPr>
          <a:xfrm>
            <a:off x="6458692" y="4105178"/>
            <a:ext cx="777604" cy="355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34" idx="1"/>
          </p:cNvCxnSpPr>
          <p:nvPr/>
        </p:nvCxnSpPr>
        <p:spPr>
          <a:xfrm flipH="1" flipV="1">
            <a:off x="4788024" y="3177368"/>
            <a:ext cx="758108" cy="3168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44567" y="1268760"/>
            <a:ext cx="28872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Автоматизированный монтаж по координатам: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эталон в виде цифровой модели;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автоматизированное измерение </a:t>
            </a:r>
            <a:r>
              <a:rPr lang="ru-RU" sz="1600" dirty="0"/>
              <a:t>координат;</a:t>
            </a:r>
          </a:p>
          <a:p>
            <a:pPr marL="285750" indent="-285750">
              <a:buBlip>
                <a:blip r:embed="rId17"/>
              </a:buBlip>
            </a:pPr>
            <a:r>
              <a:rPr lang="ru-RU" sz="1600" dirty="0" smtClean="0"/>
              <a:t>автоматизированное перемещение объекта позиционирования.</a:t>
            </a:r>
            <a:endParaRPr lang="ru-RU" sz="16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707904" y="12609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Цикл координатного позиционирования</a:t>
            </a:r>
            <a:endParaRPr lang="ru-RU" b="1" dirty="0"/>
          </a:p>
        </p:txBody>
      </p:sp>
      <p:sp>
        <p:nvSpPr>
          <p:cNvPr id="43" name="Стрелка вниз 42"/>
          <p:cNvSpPr/>
          <p:nvPr/>
        </p:nvSpPr>
        <p:spPr>
          <a:xfrm>
            <a:off x="1423072" y="3789040"/>
            <a:ext cx="484632" cy="66067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251520" y="4581128"/>
            <a:ext cx="288727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Сопутствующие задачи:</a:t>
            </a:r>
          </a:p>
          <a:p>
            <a:pPr marL="285750" indent="-285750">
              <a:buBlip>
                <a:blip r:embed="rId17"/>
              </a:buBlip>
            </a:pPr>
            <a:r>
              <a:rPr lang="ru-RU" sz="1600" dirty="0"/>
              <a:t>управление перемещениями по результатам измерений;</a:t>
            </a:r>
          </a:p>
          <a:p>
            <a:pPr marL="285750" indent="-285750">
              <a:buBlip>
                <a:blip r:embed="rId17"/>
              </a:buBlip>
            </a:pPr>
            <a:r>
              <a:rPr lang="ru-RU" sz="1600" dirty="0"/>
              <a:t>фиксация монтируемых элементов сборочной оснастки.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3131840" y="1279393"/>
            <a:ext cx="0" cy="5004449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128"/>
          <p:cNvPicPr>
            <a:picLocks noChangeAspect="1"/>
          </p:cNvPicPr>
          <p:nvPr/>
        </p:nvPicPr>
        <p:blipFill>
          <a:blip r:embed="rId18" cstate="print"/>
          <a:srcRect t="44360" b="44576"/>
          <a:stretch>
            <a:fillRect/>
          </a:stretch>
        </p:blipFill>
        <p:spPr bwMode="auto">
          <a:xfrm rot="5400000">
            <a:off x="7601769" y="2202359"/>
            <a:ext cx="14414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19" cstate="print"/>
          <a:srcRect l="43285" t="24077" r="39143" b="28955"/>
          <a:stretch>
            <a:fillRect/>
          </a:stretch>
        </p:blipFill>
        <p:spPr bwMode="auto">
          <a:xfrm>
            <a:off x="7519482" y="1987899"/>
            <a:ext cx="504554" cy="7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D:\Work\218_3_t6\Этап 3\Закупка робота НИУ\Инфо\Адаптер для координатных измерений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50000" r="25288" b="31280"/>
          <a:stretch/>
        </p:blipFill>
        <p:spPr bwMode="auto">
          <a:xfrm rot="8139938">
            <a:off x="7758076" y="4460759"/>
            <a:ext cx="1405639" cy="164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1583" y="388081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ВЫБОР ТЕХНИЧЕСКИХ СРЕДСТВ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3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cxnSp>
        <p:nvCxnSpPr>
          <p:cNvPr id="48" name="Прямая соединительная линия 47"/>
          <p:cNvCxnSpPr>
            <a:stCxn id="49" idx="3"/>
          </p:cNvCxnSpPr>
          <p:nvPr/>
        </p:nvCxnSpPr>
        <p:spPr>
          <a:xfrm>
            <a:off x="4572000" y="1446698"/>
            <a:ext cx="0" cy="4915691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44567" y="1262032"/>
            <a:ext cx="4327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Средства позиционирования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72000" y="1262032"/>
            <a:ext cx="4320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Средства координатных измерений</a:t>
            </a:r>
          </a:p>
        </p:txBody>
      </p:sp>
      <p:pic>
        <p:nvPicPr>
          <p:cNvPr id="51" name="Picture 2" descr="http://www.kuka-robotics.com/NR/rdonlyres/B942F187-B76E-4A20-9625-06054AA25042/0/PR_KUKA_Industrial_Robot_KR30_HA_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7" b="1847"/>
          <a:stretch/>
        </p:blipFill>
        <p:spPr bwMode="auto">
          <a:xfrm>
            <a:off x="251520" y="1630282"/>
            <a:ext cx="1512168" cy="253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75" y="4904423"/>
            <a:ext cx="2160240" cy="1523246"/>
          </a:xfrm>
          <a:prstGeom prst="rect">
            <a:avLst/>
          </a:prstGeom>
        </p:spPr>
      </p:pic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27888">
            <a:off x="7039542" y="5527910"/>
            <a:ext cx="870680" cy="68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04"/>
          <a:stretch/>
        </p:blipFill>
        <p:spPr bwMode="auto">
          <a:xfrm>
            <a:off x="7135036" y="4433776"/>
            <a:ext cx="618793" cy="66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4" b="29515"/>
          <a:stretch/>
        </p:blipFill>
        <p:spPr>
          <a:xfrm>
            <a:off x="7118621" y="1630282"/>
            <a:ext cx="1773858" cy="25370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57" name="TextBox 56"/>
          <p:cNvSpPr txBox="1"/>
          <p:nvPr/>
        </p:nvSpPr>
        <p:spPr>
          <a:xfrm>
            <a:off x="4572000" y="1630282"/>
            <a:ext cx="2546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/>
              <a:t>Лазерный трекер </a:t>
            </a:r>
            <a:r>
              <a:rPr lang="en-US" sz="1600" u="sng" dirty="0" smtClean="0"/>
              <a:t/>
            </a:r>
            <a:br>
              <a:rPr lang="en-US" sz="1600" u="sng" dirty="0" smtClean="0"/>
            </a:br>
            <a:r>
              <a:rPr lang="en-US" sz="1600" dirty="0" smtClean="0"/>
              <a:t>API Tracker3</a:t>
            </a:r>
            <a:r>
              <a:rPr lang="ru-RU" sz="1600" dirty="0" smtClean="0"/>
              <a:t>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400" dirty="0" smtClean="0"/>
              <a:t>± 0,005…0,05 мм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400" dirty="0" smtClean="0"/>
              <a:t>дальность 40 м</a:t>
            </a:r>
            <a:endParaRPr lang="ru-RU" sz="14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4572000" y="3290771"/>
            <a:ext cx="254662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Отражатели </a:t>
            </a:r>
            <a:r>
              <a:rPr lang="en-US" sz="1600" dirty="0"/>
              <a:t>SMR </a:t>
            </a:r>
            <a:r>
              <a:rPr lang="ru-RU" sz="1600" dirty="0"/>
              <a:t>и адаптеры для их установки</a:t>
            </a:r>
          </a:p>
          <a:p>
            <a:endParaRPr lang="ru-RU" sz="1600" dirty="0"/>
          </a:p>
          <a:p>
            <a:r>
              <a:rPr lang="ru-RU" sz="1600" dirty="0"/>
              <a:t>ПО </a:t>
            </a:r>
            <a:r>
              <a:rPr lang="en-US" sz="1600" dirty="0"/>
              <a:t>Spatial Analyzer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/>
              <a:t>для </a:t>
            </a:r>
            <a:r>
              <a:rPr lang="ru-RU" sz="1400" dirty="0"/>
              <a:t>обработки результатов измерений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763688" y="1630282"/>
            <a:ext cx="280831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/>
              <a:t>Промышленный робот</a:t>
            </a:r>
          </a:p>
          <a:p>
            <a:r>
              <a:rPr lang="en-US" sz="1600" dirty="0" smtClean="0"/>
              <a:t>KUKA KR60 HA</a:t>
            </a:r>
            <a:r>
              <a:rPr lang="ru-RU" sz="1600" dirty="0" smtClean="0"/>
              <a:t>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400" dirty="0" smtClean="0"/>
              <a:t>повторяемость ± 0,05 мм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400" dirty="0" smtClean="0"/>
              <a:t>радиус действия </a:t>
            </a:r>
            <a:r>
              <a:rPr lang="en-US" sz="1400" dirty="0"/>
              <a:t>~</a:t>
            </a:r>
            <a:r>
              <a:rPr lang="ru-RU" sz="1400" dirty="0" smtClean="0"/>
              <a:t>2 м</a:t>
            </a:r>
            <a:endParaRPr lang="en-US" sz="1400" dirty="0" smtClean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400" dirty="0" smtClean="0"/>
              <a:t>грузоподъемность 60 кг</a:t>
            </a:r>
            <a:endParaRPr lang="ru-RU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1763688" y="2928145"/>
            <a:ext cx="280831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/>
              <a:t>Захваты:</a:t>
            </a:r>
          </a:p>
          <a:p>
            <a:r>
              <a:rPr lang="en-US" sz="1600" dirty="0" smtClean="0"/>
              <a:t>1</a:t>
            </a:r>
            <a:r>
              <a:rPr lang="ru-RU" sz="1600" dirty="0" smtClean="0"/>
              <a:t>) </a:t>
            </a:r>
            <a:r>
              <a:rPr lang="ru-RU" sz="1400" dirty="0" smtClean="0"/>
              <a:t>с параллельными пальцами </a:t>
            </a:r>
            <a:r>
              <a:rPr lang="ru-RU" sz="1400" dirty="0"/>
              <a:t>PGN-</a:t>
            </a:r>
            <a:r>
              <a:rPr lang="ru-RU" sz="1400" dirty="0" err="1"/>
              <a:t>plus</a:t>
            </a:r>
            <a:r>
              <a:rPr lang="ru-RU" sz="1400" dirty="0"/>
              <a:t> </a:t>
            </a:r>
            <a:r>
              <a:rPr lang="ru-RU" sz="1400" dirty="0" smtClean="0"/>
              <a:t>240-1 (до 21,5 кг)</a:t>
            </a:r>
          </a:p>
          <a:p>
            <a:r>
              <a:rPr lang="ru-RU" sz="1400" dirty="0" smtClean="0"/>
              <a:t>2) с </a:t>
            </a:r>
            <a:r>
              <a:rPr lang="ru-RU" sz="1400" dirty="0"/>
              <a:t>параллельными пальцами PGN-</a:t>
            </a:r>
            <a:r>
              <a:rPr lang="ru-RU" sz="1400" dirty="0" err="1"/>
              <a:t>plus</a:t>
            </a:r>
            <a:r>
              <a:rPr lang="ru-RU" sz="1400" dirty="0"/>
              <a:t> </a:t>
            </a:r>
            <a:r>
              <a:rPr lang="ru-RU" sz="1400" dirty="0" smtClean="0"/>
              <a:t>300-1 (до 30 кг)</a:t>
            </a:r>
            <a:endParaRPr lang="ru-RU" sz="1400" dirty="0"/>
          </a:p>
          <a:p>
            <a:r>
              <a:rPr lang="ru-RU" sz="1400" dirty="0" smtClean="0"/>
              <a:t>3) с отъемной частью </a:t>
            </a:r>
            <a:br>
              <a:rPr lang="ru-RU" sz="1400" dirty="0" smtClean="0"/>
            </a:br>
            <a:r>
              <a:rPr lang="en-US" sz="1400" dirty="0" smtClean="0"/>
              <a:t>VERO-S NSR-160</a:t>
            </a:r>
            <a:r>
              <a:rPr lang="ru-RU" sz="1400" dirty="0" smtClean="0"/>
              <a:t> (до 50 кг)</a:t>
            </a: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 rotWithShape="1">
          <a:blip r:embed="rId11" cstate="print"/>
          <a:srcRect b="5819"/>
          <a:stretch/>
        </p:blipFill>
        <p:spPr bwMode="auto">
          <a:xfrm>
            <a:off x="251520" y="4286367"/>
            <a:ext cx="1381122" cy="214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893" y="4850308"/>
            <a:ext cx="1913084" cy="158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89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1583" y="388081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СПОСОБЫ ЗАХВАТА ДЕТАЛЕЙ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4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6929" y="4637341"/>
            <a:ext cx="2146184" cy="1168087"/>
          </a:xfrm>
          <a:prstGeom prst="rect">
            <a:avLst/>
          </a:prstGeom>
          <a:noFill/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97" y="4148291"/>
            <a:ext cx="2065116" cy="2146184"/>
          </a:xfrm>
          <a:prstGeom prst="rect">
            <a:avLst/>
          </a:prstGeom>
          <a:noFill/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9" b="6103"/>
          <a:stretch/>
        </p:blipFill>
        <p:spPr bwMode="auto">
          <a:xfrm>
            <a:off x="970917" y="1630282"/>
            <a:ext cx="2306416" cy="2441985"/>
          </a:xfrm>
          <a:prstGeom prst="rect">
            <a:avLst/>
          </a:prstGeom>
          <a:noFill/>
        </p:spPr>
      </p:pic>
      <p:grpSp>
        <p:nvGrpSpPr>
          <p:cNvPr id="25" name="Группа 24"/>
          <p:cNvGrpSpPr>
            <a:grpSpLocks noChangeAspect="1"/>
          </p:cNvGrpSpPr>
          <p:nvPr/>
        </p:nvGrpSpPr>
        <p:grpSpPr>
          <a:xfrm>
            <a:off x="709680" y="4233317"/>
            <a:ext cx="2870392" cy="2061157"/>
            <a:chOff x="467544" y="4137620"/>
            <a:chExt cx="3024336" cy="2171700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0" b="47594"/>
            <a:stretch/>
          </p:blipFill>
          <p:spPr bwMode="auto">
            <a:xfrm>
              <a:off x="467544" y="4137620"/>
              <a:ext cx="1384300" cy="217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1763688" y="4261837"/>
              <a:ext cx="8911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Рубильник</a:t>
              </a:r>
              <a:endPara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51660" y="4610844"/>
              <a:ext cx="17402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Отъёмная часть захвата</a:t>
              </a:r>
              <a:endPara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66087" y="4981917"/>
              <a:ext cx="17257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Основная часть захвата</a:t>
              </a:r>
              <a:endPara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 flipH="1">
              <a:off x="827584" y="4466828"/>
              <a:ext cx="1024260" cy="70522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 flipH="1">
              <a:off x="1159694" y="4826868"/>
              <a:ext cx="692150" cy="80194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 flipH="1">
              <a:off x="1547664" y="5186908"/>
              <a:ext cx="304180" cy="35261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426" y="1694079"/>
            <a:ext cx="2989722" cy="2378188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251520" y="126203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Захват длинномерных элементов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51920" y="1262032"/>
            <a:ext cx="504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Захват установочных кронштейнов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3851920" y="1694080"/>
            <a:ext cx="0" cy="4600394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11560" y="1694080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а)</a:t>
            </a:r>
            <a:endParaRPr lang="ru-RU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251520" y="4574400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б)</a:t>
            </a:r>
            <a:endParaRPr lang="ru-RU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4572000" y="1694080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в)</a:t>
            </a:r>
            <a:endParaRPr lang="ru-RU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3995936" y="4286368"/>
            <a:ext cx="317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г)</a:t>
            </a:r>
            <a:endParaRPr lang="ru-RU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6732240" y="4286368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д)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4523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Группа 47"/>
          <p:cNvGrpSpPr>
            <a:grpSpLocks noChangeAspect="1"/>
          </p:cNvGrpSpPr>
          <p:nvPr/>
        </p:nvGrpSpPr>
        <p:grpSpPr>
          <a:xfrm>
            <a:off x="4938562" y="1198235"/>
            <a:ext cx="3896640" cy="5160035"/>
            <a:chOff x="4292531" y="773140"/>
            <a:chExt cx="4881229" cy="6463847"/>
          </a:xfrm>
        </p:grpSpPr>
        <p:pic>
          <p:nvPicPr>
            <p:cNvPr id="49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66" t="6605" r="45668" b="12895"/>
            <a:stretch/>
          </p:blipFill>
          <p:spPr bwMode="auto">
            <a:xfrm>
              <a:off x="5832455" y="773140"/>
              <a:ext cx="3158117" cy="6463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5503760" y="5122918"/>
              <a:ext cx="13322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Втулка (исп. 2)</a:t>
              </a:r>
              <a:endPara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1" name="Прямая со стрелкой 50"/>
            <p:cNvCxnSpPr/>
            <p:nvPr/>
          </p:nvCxnSpPr>
          <p:spPr>
            <a:xfrm>
              <a:off x="6884214" y="5420528"/>
              <a:ext cx="527299" cy="592323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4412986" y="4705608"/>
              <a:ext cx="23017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Адаптер для измерения оси</a:t>
              </a:r>
              <a:endPara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3" name="Прямая со стрелкой 52"/>
            <p:cNvCxnSpPr/>
            <p:nvPr/>
          </p:nvCxnSpPr>
          <p:spPr>
            <a:xfrm>
              <a:off x="6884214" y="5004739"/>
              <a:ext cx="1314256" cy="108012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4292531" y="3199178"/>
              <a:ext cx="23561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Втулки для измерения точек</a:t>
              </a:r>
              <a:endPara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5" name="Прямая со стрелкой 54"/>
            <p:cNvCxnSpPr/>
            <p:nvPr/>
          </p:nvCxnSpPr>
          <p:spPr>
            <a:xfrm flipV="1">
              <a:off x="6830332" y="3132531"/>
              <a:ext cx="792088" cy="36004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8073779" y="3722711"/>
              <a:ext cx="10999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Переходник</a:t>
              </a:r>
              <a:endPara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7" name="Прямая со стрелкой 56"/>
            <p:cNvCxnSpPr/>
            <p:nvPr/>
          </p:nvCxnSpPr>
          <p:spPr>
            <a:xfrm flipH="1">
              <a:off x="7622420" y="4028156"/>
              <a:ext cx="432048" cy="308766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/>
            <p:nvPr/>
          </p:nvCxnSpPr>
          <p:spPr>
            <a:xfrm flipV="1">
              <a:off x="6830332" y="1260323"/>
              <a:ext cx="792088" cy="223224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/>
            <p:nvPr/>
          </p:nvCxnSpPr>
          <p:spPr>
            <a:xfrm>
              <a:off x="6830332" y="3492571"/>
              <a:ext cx="581181" cy="169218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1583" y="388081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СХЕМЫ РАЗМЕЩЕНИЯ ОТРАЖАТЕЛЕЙ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5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691219" y="2147433"/>
            <a:ext cx="3448733" cy="2828057"/>
            <a:chOff x="570912" y="1268760"/>
            <a:chExt cx="3448733" cy="2828057"/>
          </a:xfrm>
        </p:grpSpPr>
        <p:pic>
          <p:nvPicPr>
            <p:cNvPr id="43" name="Picture 5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02" t="41873" r="41208" b="32798"/>
            <a:stretch/>
          </p:blipFill>
          <p:spPr bwMode="auto">
            <a:xfrm>
              <a:off x="827584" y="2062997"/>
              <a:ext cx="3192061" cy="2033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1090104" y="1700808"/>
              <a:ext cx="13322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Втулка (исп. 1)</a:t>
              </a:r>
              <a:endPara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5" name="Прямая со стрелкой 44"/>
            <p:cNvCxnSpPr/>
            <p:nvPr/>
          </p:nvCxnSpPr>
          <p:spPr>
            <a:xfrm>
              <a:off x="2339752" y="1936577"/>
              <a:ext cx="341993" cy="72008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70912" y="1268760"/>
              <a:ext cx="23017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Адаптер для измерения оси</a:t>
              </a:r>
              <a:endPara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" name="Прямая со стрелкой 46"/>
            <p:cNvCxnSpPr/>
            <p:nvPr/>
          </p:nvCxnSpPr>
          <p:spPr>
            <a:xfrm>
              <a:off x="2771800" y="1517748"/>
              <a:ext cx="576064" cy="1224136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251520" y="1270242"/>
            <a:ext cx="5040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Измерение точек на оси отверстия:</a:t>
            </a:r>
          </a:p>
          <a:p>
            <a:r>
              <a:rPr lang="ru-RU" sz="1600" dirty="0" smtClean="0"/>
              <a:t>с помощью специальной втулки и типового адаптера с базированием по внутренней плоскости кронштейна.</a:t>
            </a:r>
            <a:endParaRPr lang="ru-RU" sz="1600" dirty="0"/>
          </a:p>
        </p:txBody>
      </p:sp>
      <p:sp>
        <p:nvSpPr>
          <p:cNvPr id="61" name="TextBox 60"/>
          <p:cNvSpPr txBox="1"/>
          <p:nvPr/>
        </p:nvSpPr>
        <p:spPr>
          <a:xfrm>
            <a:off x="251521" y="5373216"/>
            <a:ext cx="5365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Измерение точек на плоскости:</a:t>
            </a:r>
          </a:p>
          <a:p>
            <a:r>
              <a:rPr lang="ru-RU" sz="1600" dirty="0" smtClean="0"/>
              <a:t>с помощью переходника (монтажной </a:t>
            </a:r>
            <a:r>
              <a:rPr lang="ru-RU" sz="1600" dirty="0" err="1" smtClean="0"/>
              <a:t>законцовки</a:t>
            </a:r>
            <a:r>
              <a:rPr lang="ru-RU" sz="1600" dirty="0" smtClean="0"/>
              <a:t>). </a:t>
            </a:r>
            <a:br>
              <a:rPr lang="ru-RU" sz="1600" dirty="0" smtClean="0"/>
            </a:br>
            <a:r>
              <a:rPr lang="ru-RU" sz="1600" dirty="0" smtClean="0"/>
              <a:t>Также допускает измерение точек на оси отверстия с помощью типового адаптера.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8455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1583" y="388081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ПРОИЗВОДСТВЕННЫЙ УЧАСТОК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6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5723882" cy="396622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8" name="TextBox 27"/>
          <p:cNvSpPr txBox="1"/>
          <p:nvPr/>
        </p:nvSpPr>
        <p:spPr>
          <a:xfrm>
            <a:off x="5557864" y="130720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57864" y="353945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57864" y="389949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5694" y="130720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517304" y="1542976"/>
            <a:ext cx="1789961" cy="1195040"/>
          </a:xfrm>
          <a:prstGeom prst="straightConnector1">
            <a:avLst/>
          </a:prstGeom>
          <a:ln w="9525">
            <a:solidFill>
              <a:schemeClr val="tx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17304" y="1903016"/>
            <a:ext cx="1789961" cy="1555081"/>
          </a:xfrm>
          <a:prstGeom prst="straightConnector1">
            <a:avLst/>
          </a:prstGeom>
          <a:ln w="9525">
            <a:solidFill>
              <a:schemeClr val="tx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55694" y="166724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4221126" y="1542976"/>
            <a:ext cx="1336740" cy="597520"/>
          </a:xfrm>
          <a:prstGeom prst="straightConnector1">
            <a:avLst/>
          </a:prstGeom>
          <a:ln w="9525">
            <a:solidFill>
              <a:schemeClr val="tx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3466214" y="3062177"/>
            <a:ext cx="2091652" cy="713049"/>
          </a:xfrm>
          <a:prstGeom prst="straightConnector1">
            <a:avLst/>
          </a:prstGeom>
          <a:ln w="9525">
            <a:solidFill>
              <a:schemeClr val="tx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55694" y="440355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517304" y="4135010"/>
            <a:ext cx="544002" cy="504310"/>
          </a:xfrm>
          <a:prstGeom prst="straightConnector1">
            <a:avLst/>
          </a:prstGeom>
          <a:ln w="9525">
            <a:solidFill>
              <a:schemeClr val="tx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55694" y="476359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flipV="1">
            <a:off x="517304" y="4403551"/>
            <a:ext cx="1354026" cy="595809"/>
          </a:xfrm>
          <a:prstGeom prst="straightConnector1">
            <a:avLst/>
          </a:prstGeom>
          <a:ln w="9525">
            <a:solidFill>
              <a:schemeClr val="tx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 flipV="1">
            <a:off x="3466214" y="3692385"/>
            <a:ext cx="2091652" cy="442626"/>
          </a:xfrm>
          <a:prstGeom prst="straightConnector1">
            <a:avLst/>
          </a:prstGeom>
          <a:ln w="9525">
            <a:solidFill>
              <a:schemeClr val="tx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557864" y="425953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 flipH="1" flipV="1">
            <a:off x="3806456" y="4259535"/>
            <a:ext cx="1751410" cy="235771"/>
          </a:xfrm>
          <a:prstGeom prst="straightConnector1">
            <a:avLst/>
          </a:prstGeom>
          <a:ln w="9525">
            <a:solidFill>
              <a:schemeClr val="tx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278506" y="1542976"/>
            <a:ext cx="238798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278506" y="1903016"/>
            <a:ext cx="238798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278506" y="4639320"/>
            <a:ext cx="238798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278506" y="4999360"/>
            <a:ext cx="238798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5557864" y="1542976"/>
            <a:ext cx="238798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5557864" y="3775224"/>
            <a:ext cx="238798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5557864" y="4135264"/>
            <a:ext cx="238798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5557864" y="4495304"/>
            <a:ext cx="238798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6175330" y="1630282"/>
            <a:ext cx="27171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1 </a:t>
            </a:r>
            <a:r>
              <a:rPr lang="ru-RU" sz="1600" dirty="0" smtClean="0"/>
              <a:t>–</a:t>
            </a:r>
            <a:r>
              <a:rPr lang="en-US" sz="1600" dirty="0" smtClean="0"/>
              <a:t> </a:t>
            </a:r>
            <a:r>
              <a:rPr lang="ru-RU" sz="1600" dirty="0" smtClean="0"/>
              <a:t>сборочная оснастка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2 </a:t>
            </a:r>
            <a:r>
              <a:rPr lang="ru-RU" sz="1600" dirty="0"/>
              <a:t>– промышленный </a:t>
            </a:r>
            <a:r>
              <a:rPr lang="ru-RU" sz="1600" dirty="0" smtClean="0"/>
              <a:t>робот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3 </a:t>
            </a:r>
            <a:r>
              <a:rPr lang="ru-RU" sz="1600" dirty="0"/>
              <a:t>– контроллер </a:t>
            </a:r>
            <a:r>
              <a:rPr lang="ru-RU" sz="1600" dirty="0" smtClean="0"/>
              <a:t>робота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4 </a:t>
            </a:r>
            <a:r>
              <a:rPr lang="ru-RU" sz="1600" dirty="0"/>
              <a:t>– лазерный </a:t>
            </a:r>
            <a:r>
              <a:rPr lang="ru-RU" sz="1600" dirty="0" smtClean="0"/>
              <a:t>трекер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5 </a:t>
            </a:r>
            <a:r>
              <a:rPr lang="ru-RU" sz="1600" dirty="0"/>
              <a:t>– стол </a:t>
            </a:r>
            <a:r>
              <a:rPr lang="ru-RU" sz="1600" dirty="0" smtClean="0"/>
              <a:t>оператора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6 </a:t>
            </a:r>
            <a:r>
              <a:rPr lang="ru-RU" sz="1600" dirty="0"/>
              <a:t>– магазин подачи </a:t>
            </a:r>
            <a:r>
              <a:rPr lang="ru-RU" sz="1600" dirty="0" smtClean="0"/>
              <a:t>деталей</a:t>
            </a:r>
            <a:br>
              <a:rPr lang="ru-RU" sz="1600" dirty="0" smtClean="0"/>
            </a:br>
            <a:r>
              <a:rPr lang="ru-RU" sz="1600" dirty="0" smtClean="0"/>
              <a:t>7 </a:t>
            </a:r>
            <a:r>
              <a:rPr lang="ru-RU" sz="1600" dirty="0"/>
              <a:t>– жесткое </a:t>
            </a:r>
            <a:r>
              <a:rPr lang="ru-RU" sz="1600" dirty="0" smtClean="0"/>
              <a:t>ограждение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8 </a:t>
            </a:r>
            <a:r>
              <a:rPr lang="ru-RU" sz="1600" dirty="0"/>
              <a:t>– фоторелейный барьер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1520" y="5234987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Стационарный вариант исполнения: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400" dirty="0" smtClean="0"/>
              <a:t>проще выполнить установку робота и системы управления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400" dirty="0" smtClean="0"/>
              <a:t>необходимо перемещать сборочную оснастку после выполнения монтажа</a:t>
            </a:r>
            <a:endParaRPr lang="ru-RU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4572000" y="5234987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Мобильный вариант исполнения: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400" dirty="0" smtClean="0"/>
              <a:t>монтаж сборочной оснастки в пространстве цеха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400" dirty="0" smtClean="0"/>
              <a:t>сложно обеспечить мобильность робота и его системы управления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400" dirty="0" smtClean="0"/>
              <a:t>необходимо изменить планировку цеха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663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1583" y="388081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ПРОЦЕСС АВТОМАТИЗИРОВАННОГО МОНТАЖА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7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1" t="19676" r="32177" b="24889"/>
          <a:stretch/>
        </p:blipFill>
        <p:spPr bwMode="auto">
          <a:xfrm>
            <a:off x="1785002" y="1270242"/>
            <a:ext cx="1706878" cy="14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 descr="http://www.kuka-robotics.com/NR/rdonlyres/B942F187-B76E-4A20-9625-06054AA25042/0/PR_KUKA_Industrial_Robot_KR30_HA_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7" b="1847"/>
          <a:stretch/>
        </p:blipFill>
        <p:spPr bwMode="auto">
          <a:xfrm>
            <a:off x="2993548" y="2710402"/>
            <a:ext cx="85837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http://www.hellopro.fr/images/produit-2/3/6/9/mesure-tridimentionelle-api-laser-tracker-3-49196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1" t="4777" r="13604" b="1993"/>
          <a:stretch/>
        </p:blipFill>
        <p:spPr bwMode="auto">
          <a:xfrm>
            <a:off x="251520" y="2350362"/>
            <a:ext cx="710063" cy="123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Прямая соединительная линия 44"/>
          <p:cNvCxnSpPr/>
          <p:nvPr/>
        </p:nvCxnSpPr>
        <p:spPr>
          <a:xfrm flipV="1">
            <a:off x="899592" y="1593407"/>
            <a:ext cx="1080120" cy="1044987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899592" y="2115900"/>
            <a:ext cx="1152127" cy="522494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899592" y="1342250"/>
            <a:ext cx="2304256" cy="1296144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899592" y="1980654"/>
            <a:ext cx="2376264" cy="65774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899592" y="2638394"/>
            <a:ext cx="2880320" cy="144016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2" t="41873" r="41208" b="32798"/>
          <a:stretch/>
        </p:blipFill>
        <p:spPr bwMode="auto">
          <a:xfrm flipH="1">
            <a:off x="1835696" y="3934538"/>
            <a:ext cx="113015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" name="Прямая соединительная линия 50"/>
          <p:cNvCxnSpPr/>
          <p:nvPr/>
        </p:nvCxnSpPr>
        <p:spPr>
          <a:xfrm>
            <a:off x="899592" y="2638394"/>
            <a:ext cx="1080120" cy="1512168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899592" y="2638394"/>
            <a:ext cx="1224136" cy="1512168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851921" y="127024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+mj-lt"/>
              <a:buAutoNum type="arabicPeriod"/>
            </a:pPr>
            <a:r>
              <a:rPr lang="ru-RU" dirty="0" smtClean="0"/>
              <a:t>Согласование систем координат с помощью лазерного трекера</a:t>
            </a:r>
            <a:endParaRPr lang="ru-RU" dirty="0"/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4880344"/>
            <a:ext cx="2521763" cy="141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углом 1"/>
          <p:cNvSpPr/>
          <p:nvPr/>
        </p:nvSpPr>
        <p:spPr>
          <a:xfrm flipV="1">
            <a:off x="375721" y="4150559"/>
            <a:ext cx="2856582" cy="1909997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09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1583" y="388081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ПРОЦЕСС АВТОМАТИЗИРОВАННОГО МОНТАЖА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8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1" r="22878"/>
          <a:stretch/>
        </p:blipFill>
        <p:spPr bwMode="auto">
          <a:xfrm>
            <a:off x="251520" y="1630281"/>
            <a:ext cx="2880320" cy="3099833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2" name="TextBox 21"/>
          <p:cNvSpPr txBox="1"/>
          <p:nvPr/>
        </p:nvSpPr>
        <p:spPr>
          <a:xfrm>
            <a:off x="3851921" y="1270242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+mj-lt"/>
              <a:buAutoNum type="arabicPeriod"/>
            </a:pPr>
            <a:r>
              <a:rPr lang="ru-RU" dirty="0" smtClean="0"/>
              <a:t>Согласование систем координат с помощью лазерного трекера</a:t>
            </a:r>
          </a:p>
          <a:p>
            <a:pPr marL="273050" indent="-273050">
              <a:buFont typeface="+mj-lt"/>
              <a:buAutoNum type="arabicPeriod"/>
            </a:pPr>
            <a:r>
              <a:rPr lang="ru-RU" dirty="0" smtClean="0"/>
              <a:t>Захват монтируемой детали роботом по измеренным координатам</a:t>
            </a: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5771"/>
          <a:stretch>
            <a:fillRect/>
          </a:stretch>
        </p:blipFill>
        <p:spPr bwMode="auto">
          <a:xfrm>
            <a:off x="4211960" y="3337685"/>
            <a:ext cx="3600400" cy="2397053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24" name="Овал 23"/>
          <p:cNvSpPr/>
          <p:nvPr/>
        </p:nvSpPr>
        <p:spPr>
          <a:xfrm>
            <a:off x="2051720" y="2710402"/>
            <a:ext cx="1008111" cy="1008112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stCxn id="24" idx="5"/>
            <a:endCxn id="23" idx="1"/>
          </p:cNvCxnSpPr>
          <p:nvPr/>
        </p:nvCxnSpPr>
        <p:spPr>
          <a:xfrm>
            <a:off x="2912197" y="3570879"/>
            <a:ext cx="1299763" cy="96533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97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2" t="3665" r="15566" b="19484"/>
          <a:stretch/>
        </p:blipFill>
        <p:spPr bwMode="auto">
          <a:xfrm>
            <a:off x="4576894" y="3997829"/>
            <a:ext cx="3730772" cy="229663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1583" y="388081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ПРОЦЕСС АВТОМАТИЗИРОВАННОГО МОНТАЖА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9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0" r="8338"/>
          <a:stretch/>
        </p:blipFill>
        <p:spPr bwMode="auto">
          <a:xfrm>
            <a:off x="251520" y="1630282"/>
            <a:ext cx="3600400" cy="409021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cxnSp>
        <p:nvCxnSpPr>
          <p:cNvPr id="14" name="Прямая соединительная линия 13"/>
          <p:cNvCxnSpPr/>
          <p:nvPr/>
        </p:nvCxnSpPr>
        <p:spPr>
          <a:xfrm flipV="1">
            <a:off x="611560" y="2285904"/>
            <a:ext cx="576064" cy="71253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899592" y="1990322"/>
            <a:ext cx="720080" cy="720080"/>
          </a:xfrm>
          <a:prstGeom prst="ellipse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stCxn id="15" idx="5"/>
            <a:endCxn id="18" idx="1"/>
          </p:cNvCxnSpPr>
          <p:nvPr/>
        </p:nvCxnSpPr>
        <p:spPr>
          <a:xfrm>
            <a:off x="1514219" y="2604949"/>
            <a:ext cx="3062675" cy="2541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51921" y="1270242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+mj-lt"/>
              <a:buAutoNum type="arabicPeriod"/>
            </a:pPr>
            <a:r>
              <a:rPr lang="ru-RU" dirty="0" smtClean="0"/>
              <a:t>Согласование систем координат с помощью лазерного трекера</a:t>
            </a:r>
          </a:p>
          <a:p>
            <a:pPr marL="273050" indent="-273050">
              <a:buFont typeface="+mj-lt"/>
              <a:buAutoNum type="arabicPeriod"/>
            </a:pPr>
            <a:r>
              <a:rPr lang="ru-RU" dirty="0" smtClean="0"/>
              <a:t>Захват монтируемой детали роботом по измеренным координатам</a:t>
            </a:r>
          </a:p>
          <a:p>
            <a:pPr marL="273050" indent="-273050">
              <a:buFont typeface="+mj-lt"/>
              <a:buAutoNum type="arabicPeriod"/>
            </a:pPr>
            <a:r>
              <a:rPr lang="ru-RU" dirty="0"/>
              <a:t>Предварительное перемещение для последующего позиционирования</a:t>
            </a:r>
          </a:p>
          <a:p>
            <a:pPr marL="273050" indent="-273050">
              <a:buFont typeface="+mj-lt"/>
              <a:buAutoNum type="arabicPeriod"/>
            </a:pPr>
            <a:r>
              <a:rPr lang="ru-RU" dirty="0"/>
              <a:t>Контроль лазерным трекером и расчет параметров позиционирования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4912242" y="4677953"/>
            <a:ext cx="1181056" cy="1631713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4986670" y="4661900"/>
            <a:ext cx="1242740" cy="1647766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20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9770</TotalTime>
  <Words>670</Words>
  <Application>Microsoft Office PowerPoint</Application>
  <PresentationFormat>Экран (4:3)</PresentationFormat>
  <Paragraphs>173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ОАО «Научно-производственная корпорация «Иркут»</dc:title>
  <dc:creator>pashkov_ae</dc:creator>
  <cp:lastModifiedBy>user</cp:lastModifiedBy>
  <cp:revision>899</cp:revision>
  <dcterms:created xsi:type="dcterms:W3CDTF">2012-04-09T23:28:45Z</dcterms:created>
  <dcterms:modified xsi:type="dcterms:W3CDTF">2014-11-06T03:00:56Z</dcterms:modified>
</cp:coreProperties>
</file>