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38" r:id="rId3"/>
    <p:sldId id="565" r:id="rId4"/>
    <p:sldId id="539" r:id="rId5"/>
    <p:sldId id="540" r:id="rId6"/>
    <p:sldId id="541" r:id="rId7"/>
    <p:sldId id="564" r:id="rId8"/>
    <p:sldId id="563" r:id="rId9"/>
    <p:sldId id="542" r:id="rId10"/>
    <p:sldId id="543" r:id="rId11"/>
    <p:sldId id="544" r:id="rId12"/>
    <p:sldId id="545" r:id="rId13"/>
    <p:sldId id="549" r:id="rId14"/>
    <p:sldId id="550" r:id="rId15"/>
    <p:sldId id="567" r:id="rId16"/>
    <p:sldId id="560" r:id="rId17"/>
    <p:sldId id="554" r:id="rId18"/>
    <p:sldId id="556" r:id="rId19"/>
    <p:sldId id="561" r:id="rId2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9623" autoAdjust="0"/>
  </p:normalViewPr>
  <p:slideViewPr>
    <p:cSldViewPr snapToGrid="0"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24763"/>
            <a:ext cx="8867554" cy="444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РАСЧЕТ ПАРАМЕТРОВ ТЕХНОЛОГИЧЕСКОГО СОЧЕТАНИЯ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ГИБКИ-ПРОКАТКИ И ДРОБЕУДАРНОГО ФОРМООБРАЗОВАНИЯ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ДЕТАЛЕЙ ТИПА ОБШИВОК И МОНОЛИТНО-ФРЕЗЕРОВАННЫХ ПАНЕЛЕЙ С ПРИМЕНЕНИЕМ CAD/САЕ СИСТЕМ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Малащенко Александр Юрье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03526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Расчет угла закручивания поперечных сечений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2150" y="4809898"/>
            <a:ext cx="2578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sz="2000" b="1" i="1" dirty="0">
                <a:latin typeface="Garamond" pitchFamily="18" charset="0"/>
              </a:rPr>
              <a:t>Формула для расчета остаточного угла закручивания поперечных сечений  </a:t>
            </a: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1380216"/>
            <a:ext cx="7221991" cy="32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3816350" y="4646613"/>
          <a:ext cx="3087688" cy="633412"/>
        </p:xfrm>
        <a:graphic>
          <a:graphicData uri="http://schemas.openxmlformats.org/presentationml/2006/ole">
            <p:oleObj spid="_x0000_s1026" name="Формула" r:id="rId7" imgW="2095200" imgH="43164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646488" y="5274128"/>
          <a:ext cx="300037" cy="360363"/>
        </p:xfrm>
        <a:graphic>
          <a:graphicData uri="http://schemas.openxmlformats.org/presentationml/2006/ole">
            <p:oleObj spid="_x0000_s1027" name="Формула" r:id="rId8" imgW="190500" imgH="228600" progId="Equation.3">
              <p:embed/>
            </p:oleObj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35413" y="5274128"/>
            <a:ext cx="342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dirty="0"/>
              <a:t>– </a:t>
            </a:r>
            <a:r>
              <a:rPr lang="ru-RU" altLang="ru-RU" dirty="0">
                <a:latin typeface="Times New Roman" pitchFamily="18" charset="0"/>
              </a:rPr>
              <a:t> остаточный радиус кривизны;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46488" y="5705928"/>
          <a:ext cx="254000" cy="287338"/>
        </p:xfrm>
        <a:graphic>
          <a:graphicData uri="http://schemas.openxmlformats.org/presentationml/2006/ole">
            <p:oleObj spid="_x0000_s1028" name="Формула" r:id="rId9" imgW="139579" imgH="164957" progId="Equation.3">
              <p:embed/>
            </p:oleObj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935413" y="5634491"/>
            <a:ext cx="3432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dirty="0"/>
              <a:t>– </a:t>
            </a:r>
            <a:r>
              <a:rPr lang="ru-RU" altLang="ru-RU" dirty="0">
                <a:latin typeface="Times New Roman" pitchFamily="18" charset="0"/>
              </a:rPr>
              <a:t> длина обработанного участка; </a:t>
            </a:r>
          </a:p>
        </p:txBody>
      </p:sp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3646488" y="6137728"/>
          <a:ext cx="215900" cy="203200"/>
        </p:xfrm>
        <a:graphic>
          <a:graphicData uri="http://schemas.openxmlformats.org/presentationml/2006/ole">
            <p:oleObj spid="_x0000_s1029" name="Формула" r:id="rId10" imgW="152334" imgH="139639" progId="Equation.3">
              <p:embed/>
            </p:oleObj>
          </a:graphicData>
        </a:graphic>
      </p:graphicFrame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935413" y="5993266"/>
            <a:ext cx="4751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– </a:t>
            </a:r>
            <a:r>
              <a:rPr lang="ru-RU" altLang="ru-RU">
                <a:latin typeface="Times New Roman" pitchFamily="18" charset="0"/>
              </a:rPr>
              <a:t> угол поворота валков относительно детали;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47068" y="803552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Теоретические (линии) и экспериментальные (точки) значения угла закручивания поперечных сечений при гибке-прокатке образцов под разными углами к образующим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782"/>
          <a:stretch>
            <a:fillRect/>
          </a:stretch>
        </p:blipFill>
        <p:spPr bwMode="auto">
          <a:xfrm>
            <a:off x="468313" y="1844675"/>
            <a:ext cx="82073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76300" y="834208"/>
            <a:ext cx="738051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Схемы нагружения при начальном опускании нажимного валка (а) и в процессе 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гибки-прокатки (б) </a:t>
            </a:r>
          </a:p>
          <a:p>
            <a:pPr algn="ctr">
              <a:lnSpc>
                <a:spcPct val="90000"/>
              </a:lnSpc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212" y="1985962"/>
            <a:ext cx="855245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484438" y="5253187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16663" y="5253187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490427"/>
            <a:ext cx="7151903" cy="9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Распределение пластических деформаций при гибке-прокатке образца прямоугольного сечения с неизменным положением нажимного валка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743075"/>
            <a:ext cx="73437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5293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33129" cy="8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5715" y="423939"/>
            <a:ext cx="757148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Корректировка положения нажимного валка на начальном участке для получения равномерной кривизны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5505" y="1353564"/>
            <a:ext cx="8892989" cy="28697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зависимости хода нажимного валка от времени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2400" y="3896902"/>
            <a:ext cx="8875059" cy="51373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пластических деформаций при гибке-прокатке образца 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прямоугольного сечения с регулируемым  положением нажимного валка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090" y="4470815"/>
            <a:ext cx="4829247" cy="197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376" y="1685824"/>
            <a:ext cx="3938495" cy="21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5293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33129" cy="8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5715" y="423939"/>
            <a:ext cx="757148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Исследование процесса возникновения дефектов формы при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гибке-прокатке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5505" y="1353564"/>
            <a:ext cx="8892989" cy="28697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Контур поперечного сечения обшивки после гибки-прокатки на радиус кривизны 300 мм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2401" y="3487327"/>
            <a:ext cx="8870949" cy="51373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напряжений (а) в поперечном направлении и деформаций (б) в радиальном направлении (по оси Z) после гибки-прокатки обшивки на радиус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кривизны 300 мм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6"/>
          <p:cNvPicPr>
            <a:picLocks noChangeAspect="1" noChangeArrowheads="1"/>
          </p:cNvPicPr>
          <p:nvPr/>
        </p:nvPicPr>
        <p:blipFill>
          <a:blip r:embed="rId5" cstate="print"/>
          <a:srcRect b="3540"/>
          <a:stretch>
            <a:fillRect/>
          </a:stretch>
        </p:blipFill>
        <p:spPr bwMode="auto">
          <a:xfrm>
            <a:off x="395288" y="4076700"/>
            <a:ext cx="4032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5263"/>
            <a:ext cx="43211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4605" y="1675039"/>
            <a:ext cx="6496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22315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33129" cy="8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52618" y="423940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 для расчета технологических параметров гибки-прокатки обшивок и панелей с круткой поперечных сечений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5506" y="1355805"/>
            <a:ext cx="8892989" cy="28697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CAD-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обшивки с расчетными поперечными сечениями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2400" y="3896902"/>
            <a:ext cx="8875059" cy="26869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Интерфейс программы и таблица отчета </a:t>
            </a: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 l="65099" t="42570" r="14858" b="27711"/>
          <a:stretch>
            <a:fillRect/>
          </a:stretch>
        </p:blipFill>
        <p:spPr bwMode="auto">
          <a:xfrm>
            <a:off x="381000" y="1663700"/>
            <a:ext cx="8445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 b="2446"/>
          <a:stretch>
            <a:fillRect/>
          </a:stretch>
        </p:blipFill>
        <p:spPr bwMode="auto">
          <a:xfrm>
            <a:off x="1130300" y="4191000"/>
            <a:ext cx="19177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 r="11670" b="40160"/>
          <a:stretch>
            <a:fillRect/>
          </a:stretch>
        </p:blipFill>
        <p:spPr bwMode="auto">
          <a:xfrm>
            <a:off x="3899553" y="4235823"/>
            <a:ext cx="4437623" cy="22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22315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33129" cy="8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Эксперимент по гибке-прокатке образца монолитно-фрезерованной панели крыла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5505" y="1326670"/>
            <a:ext cx="8892989" cy="28697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Образец участка монолитно-фрезерованной панели крыла в зоне перегиба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2400" y="3896902"/>
            <a:ext cx="8875059" cy="26869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Гибка-прокатка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образца и контроль формы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3" name="Рисунок 11" descr="C:\Documents and Settings\malashchenko_ayu\Рабочий стол\DSC_0268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141538" y="1651000"/>
            <a:ext cx="48958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2"/>
          <p:cNvPicPr>
            <a:picLocks noChangeAspect="1" noChangeArrowheads="1"/>
          </p:cNvPicPr>
          <p:nvPr/>
        </p:nvPicPr>
        <p:blipFill>
          <a:blip r:embed="rId6" cstate="print"/>
          <a:srcRect l="7988" t="16161" r="20615" b="12018"/>
          <a:stretch>
            <a:fillRect/>
          </a:stretch>
        </p:blipFill>
        <p:spPr bwMode="auto">
          <a:xfrm>
            <a:off x="790575" y="4229101"/>
            <a:ext cx="36099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7" cstate="print"/>
          <a:srcRect r="1714"/>
          <a:stretch>
            <a:fillRect/>
          </a:stretch>
        </p:blipFill>
        <p:spPr bwMode="auto">
          <a:xfrm>
            <a:off x="4568824" y="4196937"/>
            <a:ext cx="3937001" cy="232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8083" y="362680"/>
            <a:ext cx="7248525" cy="9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Схема измерения образца панели на 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/>
          <a:srcRect t="6372" r="4375"/>
          <a:stretch>
            <a:fillRect/>
          </a:stretch>
        </p:blipFill>
        <p:spPr bwMode="auto">
          <a:xfrm>
            <a:off x="1123950" y="1277938"/>
            <a:ext cx="6927850" cy="50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23483" y="680180"/>
            <a:ext cx="7248525" cy="9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РАСЧЕТ ПАРАМЕТРОВ ТЕХНОЛОГИЧЕСКОГО СОЧЕТАНИЯ «ГИБКА-ПРОКАТКА – ДРОБЕУДАРНОЕ ФОРМООБРАЗОВАНИЕ» ДЕТАЛЕЙ ТИПА ОБШИВОК И МОНОЛИТНО-ФРЕЗЕРОВАННЫХ ПАНЕЛЕЙ С ПРИМЕНЕНИЕМ CAD/САЕ СИСТЕМ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277813" y="1039813"/>
            <a:ext cx="9144001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rgbClr val="26269A"/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5400" dirty="0">
              <a:solidFill>
                <a:srgbClr val="26269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3630613" y="6092825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Иркутск, 2014 г.</a:t>
            </a:r>
          </a:p>
        </p:txBody>
      </p:sp>
      <p:pic>
        <p:nvPicPr>
          <p:cNvPr id="15" name="Picture 1" descr="F:\Документы ИрГТУ\Постановление № 218\2011_работы по темам\Семинар\Доклады\Сборник\Обложка\MC-21_00.jpg"/>
          <p:cNvPicPr>
            <a:picLocks noChangeAspect="1" noChangeArrowheads="1"/>
          </p:cNvPicPr>
          <p:nvPr/>
        </p:nvPicPr>
        <p:blipFill>
          <a:blip r:embed="rId5" cstate="print"/>
          <a:srcRect l="6514" t="21629" r="4672" b="16696"/>
          <a:stretch>
            <a:fillRect/>
          </a:stretch>
        </p:blipFill>
        <p:spPr bwMode="auto">
          <a:xfrm>
            <a:off x="2268538" y="4292600"/>
            <a:ext cx="45878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CAD-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модель типовой обшивки крыла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5124" y="4152156"/>
            <a:ext cx="5156697" cy="2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3984" y="1448700"/>
            <a:ext cx="7088187" cy="256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Технологические параметры гибки-прокатки обшивок с круткой поперечных сечений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3" name="Рисунок 14"/>
          <p:cNvPicPr>
            <a:picLocks noChangeAspect="1" noChangeArrowheads="1"/>
          </p:cNvPicPr>
          <p:nvPr/>
        </p:nvPicPr>
        <p:blipFill>
          <a:blip r:embed="rId5" cstate="print"/>
          <a:srcRect t="5279"/>
          <a:stretch>
            <a:fillRect/>
          </a:stretch>
        </p:blipFill>
        <p:spPr bwMode="auto">
          <a:xfrm>
            <a:off x="1414234" y="1422400"/>
            <a:ext cx="6931480" cy="48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203201"/>
            <a:ext cx="8878186" cy="625532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271328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586" y="28533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199395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Недостатки существующих методов расчета параметров гибки-прокатки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9540" y="1154566"/>
            <a:ext cx="8884920" cy="3587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Зоны упругих и пластических деформаций по теории М.И. Лысова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5" y="3761014"/>
            <a:ext cx="40306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0934" y="3774395"/>
            <a:ext cx="37433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43435" y="3343049"/>
            <a:ext cx="8875059" cy="28733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36000" tIns="0" rIns="36000"/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пластических деформаций при изгибе деталей типа обшивок и панелей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913" y="1546453"/>
            <a:ext cx="81359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Методика расчета технологических параметров гибки-прокатки длинномерных обшивок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7234" y="4474482"/>
            <a:ext cx="24479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sz="2000" b="1" i="1" dirty="0">
                <a:latin typeface="Garamond" pitchFamily="18" charset="0"/>
              </a:rPr>
              <a:t>Схема расчета величины хода нажимного валка при симметричном </a:t>
            </a:r>
            <a:r>
              <a:rPr lang="ru-RU" sz="2000" b="1" i="1" dirty="0" err="1">
                <a:latin typeface="Garamond" pitchFamily="18" charset="0"/>
              </a:rPr>
              <a:t>нагружении</a:t>
            </a:r>
            <a:endParaRPr lang="en-US" sz="2000" b="1" i="1" dirty="0">
              <a:latin typeface="Garamond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9934" y="1572532"/>
            <a:ext cx="31226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sz="2000" b="1" i="1" dirty="0">
                <a:latin typeface="Garamond" pitchFamily="18" charset="0"/>
              </a:rPr>
              <a:t>Моделирование гибки-прокатки для учета реальных механических свойств материала и комплексности формы сечения</a:t>
            </a:r>
            <a:endParaRPr lang="en-US" sz="2000" b="1" i="1" dirty="0">
              <a:latin typeface="Garamond" pitchFamily="18" charset="0"/>
            </a:endParaRPr>
          </a:p>
        </p:txBody>
      </p:sp>
      <p:pic>
        <p:nvPicPr>
          <p:cNvPr id="14" name="Рисунок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09" y="1335995"/>
            <a:ext cx="4787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3446" y="3671207"/>
            <a:ext cx="48006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60216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Аппроксимация истинной кривой зависимости напряжений от деформаций материала при моделировании гибки-прокатки 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5" cstate="print"/>
          <a:srcRect t="7813"/>
          <a:stretch>
            <a:fillRect/>
          </a:stretch>
        </p:blipFill>
        <p:spPr bwMode="auto">
          <a:xfrm>
            <a:off x="563563" y="1585074"/>
            <a:ext cx="80946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80633" y="50691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График теоретических  (линия) и экспериментальных (точки) зависимостей остаточного радиуса кривизны от настроечного параметра гибки-прокатки Но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56" y="1744209"/>
            <a:ext cx="7866516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515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Схемы приложения распределенных сил для моделирования процесса ДУФ  </a:t>
            </a:r>
          </a:p>
          <a:p>
            <a:pPr algn="ctr">
              <a:lnSpc>
                <a:spcPct val="90000"/>
              </a:lnSpc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9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017" y="3788681"/>
            <a:ext cx="5176611" cy="24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 l="1170"/>
          <a:stretch>
            <a:fillRect/>
          </a:stretch>
        </p:blipFill>
        <p:spPr bwMode="auto">
          <a:xfrm>
            <a:off x="801713" y="1350895"/>
            <a:ext cx="4048193" cy="259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7234" y="4474482"/>
            <a:ext cx="24479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sz="2000" b="1" i="1" dirty="0" smtClean="0">
                <a:latin typeface="Garamond" pitchFamily="18" charset="0"/>
              </a:rPr>
              <a:t>Приложение распределенной силы при моделировании ДУФ</a:t>
            </a:r>
            <a:endParaRPr lang="en-US" sz="2000" b="1" i="1" dirty="0">
              <a:latin typeface="Garamond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69076" y="1775732"/>
            <a:ext cx="3373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ru-RU" sz="2000" b="1" i="1" dirty="0" err="1" smtClean="0">
                <a:latin typeface="Garamond" pitchFamily="18" charset="0"/>
              </a:rPr>
              <a:t>Нагружение</a:t>
            </a:r>
            <a:r>
              <a:rPr lang="ru-RU" sz="2000" b="1" i="1" dirty="0" smtClean="0">
                <a:latin typeface="Garamond" pitchFamily="18" charset="0"/>
              </a:rPr>
              <a:t> </a:t>
            </a:r>
          </a:p>
          <a:p>
            <a:pPr algn="ctr" eaLnBrk="1" hangingPunct="1"/>
            <a:r>
              <a:rPr lang="ru-RU" sz="2000" b="1" i="1" dirty="0" smtClean="0">
                <a:latin typeface="Garamond" pitchFamily="18" charset="0"/>
              </a:rPr>
              <a:t>распределенными силами при </a:t>
            </a:r>
            <a:r>
              <a:rPr lang="ru-RU" sz="2000" b="1" i="1" dirty="0" err="1" smtClean="0">
                <a:latin typeface="Garamond" pitchFamily="18" charset="0"/>
              </a:rPr>
              <a:t>дробеударном</a:t>
            </a:r>
            <a:r>
              <a:rPr lang="ru-RU" sz="2000" b="1" i="1" dirty="0" smtClean="0">
                <a:latin typeface="Garamond" pitchFamily="18" charset="0"/>
              </a:rPr>
              <a:t> формообразовании</a:t>
            </a:r>
            <a:endParaRPr lang="en-US" sz="2000" b="1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769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Результаты моделирования формообразования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участка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обшивки в последовательности «гибка-прокатка – ДУФ»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5" cstate="print"/>
          <a:srcRect r="1086"/>
          <a:stretch>
            <a:fillRect/>
          </a:stretch>
        </p:blipFill>
        <p:spPr bwMode="auto">
          <a:xfrm>
            <a:off x="801304" y="1611086"/>
            <a:ext cx="7631497" cy="458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434</Words>
  <Application>Microsoft Office PowerPoint</Application>
  <PresentationFormat>Экран (4:3)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Alexander</cp:lastModifiedBy>
  <cp:revision>900</cp:revision>
  <dcterms:created xsi:type="dcterms:W3CDTF">2012-04-09T23:28:45Z</dcterms:created>
  <dcterms:modified xsi:type="dcterms:W3CDTF">2014-11-05T14:22:50Z</dcterms:modified>
</cp:coreProperties>
</file>