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1" r:id="rId3"/>
    <p:sldId id="361" r:id="rId4"/>
    <p:sldId id="336" r:id="rId5"/>
    <p:sldId id="359" r:id="rId6"/>
    <p:sldId id="339" r:id="rId7"/>
    <p:sldId id="337" r:id="rId8"/>
    <p:sldId id="338" r:id="rId9"/>
    <p:sldId id="341" r:id="rId10"/>
    <p:sldId id="323" r:id="rId11"/>
    <p:sldId id="322" r:id="rId12"/>
    <p:sldId id="324" r:id="rId13"/>
    <p:sldId id="346" r:id="rId14"/>
    <p:sldId id="320" r:id="rId15"/>
    <p:sldId id="349" r:id="rId16"/>
    <p:sldId id="353" r:id="rId17"/>
    <p:sldId id="352" r:id="rId18"/>
    <p:sldId id="300" r:id="rId19"/>
    <p:sldId id="362" r:id="rId20"/>
    <p:sldId id="3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lardo" initials="L" lastIdx="7" clrIdx="0"/>
  <p:cmAuthor id="1" name="user" initials="u" lastIdx="4" clrIdx="1"/>
  <p:cmAuthor id="2" name="Alexey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1233C-5B16-4108-B77A-ECAE5B01711E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08E0-01E8-48D2-BF8F-95ACAEF0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0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08E0-01E8-48D2-BF8F-95ACAEF0061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83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08E0-01E8-48D2-BF8F-95ACAEF006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0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20909E-C678-4141-9D98-76F8294269F7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8B558B-531C-485E-9B25-833437E7768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013" y="2924944"/>
            <a:ext cx="9068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ru-RU" sz="2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Times New Roman" pitchFamily="18" charset="0"/>
              </a:rPr>
              <a:t>НАУЧНО-ИССЛЕДОВАТЕЛЬСКАЯ ЛАБОРАТОРИЯ ПРОГРЕССИВНЫХ МЕТОДОВ ФОРМООБРАЗОВАНИЯ В ЗАГОТОВИТЕЛЬНО-ШТАМПОВОЧНОМ ПРОИЗВОДСТВЕ</a:t>
            </a:r>
            <a:endParaRPr lang="ru-RU" sz="28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564077" y="276012"/>
            <a:ext cx="1185188" cy="1188600"/>
            <a:chOff x="79" y="346"/>
            <a:chExt cx="2262" cy="2200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59632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ibl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hangingPunct="0"/>
            <a:r>
              <a:rPr lang="ru-RU" b="1" dirty="0">
                <a:ln w="10541" cmpd="sng">
                  <a:solidFill>
                    <a:srgbClr val="464653"/>
                  </a:solidFill>
                  <a:prstDash val="solid"/>
                </a:ln>
                <a:solidFill>
                  <a:srgbClr val="727CA3">
                    <a:lumMod val="50000"/>
                  </a:srgbClr>
                </a:solidFill>
                <a:cs typeface="Times New Roman" pitchFamily="18" charset="0"/>
              </a:rPr>
              <a:t>НАЦИОНАЛЬНЫЙ ИССЛЕДОВАТЕЛЬСКИЙ ИРКУТСКИЙ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4189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432" y="134076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150х150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Толщина листа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- 1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</a:t>
            </a:r>
          </a:p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Материал – алюминиевый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сплав АМг6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6807" y="691331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«Корпус»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A:\rabota\IRGTU Techno-park\фото\Фото05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319">
            <a:off x="5211500" y="2174262"/>
            <a:ext cx="4015168" cy="3890904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9" name="TextBox 18"/>
          <p:cNvSpPr txBox="1"/>
          <p:nvPr/>
        </p:nvSpPr>
        <p:spPr>
          <a:xfrm>
            <a:off x="5695414" y="5877272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899592" y="5881226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982240"/>
            <a:ext cx="5182575" cy="361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"/>
    </mc:Choice>
    <mc:Fallback xmlns="">
      <p:transition spd="slow" advTm="208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35" objId="7"/>
        <p14:stopEvt time="10638" objId="7"/>
        <p14:playEvt time="11106" objId="7"/>
        <p14:stopEvt time="20700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135" y="1268760"/>
            <a:ext cx="8663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150х150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Толщина листа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- 1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</a:t>
            </a:r>
          </a:p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Материал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титановый сплав ВТ20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7264" y="693857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«Ячеистая панель»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Users\user\Desktop\Фото\P10609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455">
            <a:off x="4377490" y="2319981"/>
            <a:ext cx="4490920" cy="3368191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6" name="TextBox 15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7" name="TextBox 16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175" y="2016163"/>
            <a:ext cx="4028833" cy="37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"/>
    </mc:Choice>
    <mc:Fallback xmlns="">
      <p:transition spd="slow" advTm="208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35" objId="7"/>
        <p14:stopEvt time="10638" objId="7"/>
        <p14:playEvt time="11106" objId="7"/>
        <p14:stopEvt time="20700" objId="7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196752"/>
            <a:ext cx="636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150х150 мм, Толщина листа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- 1 мм </a:t>
            </a: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–АМг6, ВТ20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3668" y="693857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«Кожух»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Рисунок 7339" descr="P10703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0415"/>
            <a:ext cx="2727693" cy="217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Описание: C:\Users\kolmogortsev\Desktop\2012-06-09 12.43.5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3930" y="1772816"/>
            <a:ext cx="2643297" cy="168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7" name="TextBox 16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297" y="2132856"/>
            <a:ext cx="4995791" cy="35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"/>
    </mc:Choice>
    <mc:Fallback xmlns="">
      <p:transition spd="slow" advTm="208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35" objId="7"/>
        <p14:stopEvt time="10638" objId="7"/>
        <p14:playEvt time="11106" objId="7"/>
        <p14:stopEvt time="20700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2204863"/>
            <a:ext cx="4665128" cy="30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J:\Снимок34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308" y="2035406"/>
            <a:ext cx="4450494" cy="36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693857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«Жёсткость 1»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437" y="1280954"/>
            <a:ext cx="6940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150х150 мм, Толщина листа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- 1 мм </a:t>
            </a: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– титановый сплав </a:t>
            </a:r>
            <a:r>
              <a:rPr lang="ru-RU" sz="2000" dirty="0" err="1" smtClean="0">
                <a:solidFill>
                  <a:schemeClr val="tx2"/>
                </a:solidFill>
                <a:cs typeface="Times New Roman" pitchFamily="18" charset="0"/>
              </a:rPr>
              <a:t>ВТ20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7" name="TextBox 16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899592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35296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150х150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Толщина листа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- 1 мм </a:t>
            </a: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– титановый сплав </a:t>
            </a:r>
            <a:r>
              <a:rPr lang="ru-RU" sz="2000" dirty="0" err="1" smtClean="0">
                <a:solidFill>
                  <a:schemeClr val="tx2"/>
                </a:solidFill>
                <a:cs typeface="Times New Roman" pitchFamily="18" charset="0"/>
              </a:rPr>
              <a:t>От4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-1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0424" y="675120"/>
            <a:ext cx="7283152" cy="44962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Модельная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деталь «Жёсткость 2»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Рисунок 69" descr="P10703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2107">
            <a:off x="5579430" y="2352731"/>
            <a:ext cx="3192672" cy="27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4" name="TextBox 13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5" name="TextBox 14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688" y="2420888"/>
            <a:ext cx="5183416" cy="302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5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0"/>
    </mc:Choice>
    <mc:Fallback xmlns="">
      <p:transition spd="slow" advTm="2084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35" objId="7"/>
        <p14:stopEvt time="10638" objId="7"/>
        <p14:playEvt time="11106" objId="7"/>
        <p14:stopEvt time="20700" objId="7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75565" y="693857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«Купол с рифтами»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437" y="128095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190х190 мм, Толщина листа – 1.5 мм 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–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алюминиевый сплав АМг6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7" name="Рисунок 6" descr="\\172.27.100.5\project1-3\СВЕРХПЛАСТИЧНОСТЬ\Фотографии деталей\Модельные  детали\2 комплект\DSC_057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211" y="2564904"/>
            <a:ext cx="4211412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7" name="TextBox 16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8" name="TextBox 17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448" y="2198038"/>
            <a:ext cx="3969469" cy="34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9621" y="693857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Модельная деталь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«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Полупатрубок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437" y="1268760"/>
            <a:ext cx="9173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190х190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мм, Толщина листа – 1.5 мм 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–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АМг6, ВТ20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7" name="Рисунок 6" descr="\\172.27.100.5\project1-3\СВЕРХПЛАСТИЧНОСТЬ\Фотографии деталей\Модельные  детали\2 комплект\DSC_057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556793"/>
            <a:ext cx="2921763" cy="216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\\172.27.100.5\project1-3\СВЕРХПЛАСТИЧНОСТЬ\Фотографии деталей\Модельные  детали\2 комплект\DSC_056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3431727"/>
            <a:ext cx="3262683" cy="2301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4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8" name="TextBox 17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9" name="TextBox 18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204864"/>
            <a:ext cx="4824536" cy="353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1363">
            <a:off x="189812" y="2638543"/>
            <a:ext cx="5318195" cy="32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SC_058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349">
            <a:off x="4419087" y="2006340"/>
            <a:ext cx="4612058" cy="329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87624" y="693857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Комплексное изготовление 4 деталей «обтекатель»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624" y="1424970"/>
            <a:ext cx="7933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260х190 мм, Толщина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листа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– 0.8 мм 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Материал –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ОТ4-1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2" name="TextBox 11"/>
          <p:cNvSpPr txBox="1"/>
          <p:nvPr/>
        </p:nvSpPr>
        <p:spPr>
          <a:xfrm>
            <a:off x="5840575" y="5830706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1044753" y="5834660"/>
            <a:ext cx="365613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1600" y="693376"/>
            <a:ext cx="6984776" cy="43136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Пневмотермическая формовка трёхслойных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панелей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80954"/>
            <a:ext cx="8779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Габаритные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размеры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260х190 мм, Толщина листа: Обшивок – 2 мм, Заполнителя – 1 мм, Материал </a:t>
            </a:r>
            <a:r>
              <a:rPr lang="ru-RU" sz="2000" dirty="0">
                <a:solidFill>
                  <a:schemeClr val="tx2"/>
                </a:solidFill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ВТ20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91852"/>
            <a:ext cx="4075961" cy="227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 useBgFill="1">
        <p:nvSpPr>
          <p:cNvPr id="12" name="TextBox 11"/>
          <p:cNvSpPr txBox="1"/>
          <p:nvPr/>
        </p:nvSpPr>
        <p:spPr>
          <a:xfrm>
            <a:off x="1115616" y="5085184"/>
            <a:ext cx="295547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Изготовленная деталь</a:t>
            </a:r>
            <a:endParaRPr lang="ru-RU" dirty="0">
              <a:cs typeface="Times New Roman" pitchFamily="18" charset="0"/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6328775" y="2348880"/>
            <a:ext cx="243292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Моделирование процесса ПТФ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50" y="2270851"/>
            <a:ext cx="6048672" cy="13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99792" y="620688"/>
            <a:ext cx="4176463" cy="43204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Результаты работ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84784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За период существования лаборатории удалось выполнить комплекс работ: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Определены параметры различных материалов для процесса ПТФ на основе испытаний на двухосное растяжение;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 smtClean="0"/>
              <a:t>Выполнено моделирование процессов формообразования </a:t>
            </a:r>
            <a:r>
              <a:rPr lang="ru-RU" sz="2000" dirty="0"/>
              <a:t>в режиме сверхпластичности на базе систем инженерного </a:t>
            </a:r>
            <a:r>
              <a:rPr lang="ru-RU" sz="2000" dirty="0" smtClean="0"/>
              <a:t>анализа;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Отработаны технологии </a:t>
            </a:r>
            <a:r>
              <a:rPr lang="ru-RU" sz="2000" dirty="0"/>
              <a:t>ПТФ и ПТФ/ДС на </a:t>
            </a:r>
            <a:r>
              <a:rPr lang="ru-RU" sz="2000" dirty="0" smtClean="0"/>
              <a:t>макетных деталях и многослойных конструкциях;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Спроектирована оснастка для процесса ПТФ и ПТФ/ДС;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lvl="1" indent="-285750" algn="just">
              <a:buFont typeface="Arial" pitchFamily="34" charset="0"/>
              <a:buChar char="•"/>
            </a:pPr>
            <a:r>
              <a:rPr lang="ru-RU" sz="2000" dirty="0" smtClean="0"/>
              <a:t>Разработана нормативно-технологическая документация </a:t>
            </a:r>
            <a:r>
              <a:rPr lang="ru-RU" sz="2000" dirty="0"/>
              <a:t>для технологического процесса ПТФ и ПТФ/ДС.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sz="2000" dirty="0" smtClean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94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611560" y="193747"/>
            <a:ext cx="7560839" cy="999257"/>
          </a:xfrm>
        </p:spPr>
        <p:txBody>
          <a:bodyPr>
            <a:normAutofit fontScale="90000"/>
          </a:bodyPr>
          <a:lstStyle/>
          <a:p>
            <a:pPr lvl="0" algn="ctr" hangingPunct="0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Научно-исследовательская лаборатория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Прогрессивных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методов формообразования в заготовительно-штамповочном производстве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144838" y="1340768"/>
            <a:ext cx="8814644" cy="4968552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Лаборатория основана 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2011 г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Направления деятельности: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Исследование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технологии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пневмотермического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формования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(ПТФ) и совмещённого процесса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пневмотермического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формования и диффузионной сварки (ПТФ/ДС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Оценка </a:t>
            </a:r>
            <a:r>
              <a:rPr lang="ru-RU" sz="1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штампуемости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материалов в режиме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сверхпластичности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Разработка методики определения технологических параметров процессов ПТФ и ПТФ/ДС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Моделирование процессов ПТФ и ПТФ/ДС на базе CAD/CAE-систем;</a:t>
            </a: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Проведение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опытных работ по изготовлению модельных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деталей и многослойных конструкций,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оценка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качества;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Разработка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внедрение конструктивно-технологических рекомендаций для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процессов </a:t>
            </a: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формообразования тонколистовых деталей летательных аппаратов в  режиме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сверхпластичности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6575" lvl="1" indent="-273050" algn="just"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Разработка нормативной технологической документации.</a:t>
            </a:r>
          </a:p>
          <a:p>
            <a:pPr lvl="1" algn="just">
              <a:buFont typeface="Arial" pitchFamily="34" charset="0"/>
              <a:buChar char="•"/>
              <a:defRPr/>
            </a:pPr>
            <a:endParaRPr lang="ru-RU" sz="1600" dirty="0"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4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" y="48419"/>
            <a:ext cx="9036495" cy="6777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74427" y="548680"/>
            <a:ext cx="244131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329" y="1954575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Национальный </a:t>
            </a:r>
            <a:r>
              <a:rPr lang="ru-RU" sz="2000" b="1" kern="0" dirty="0">
                <a:solidFill>
                  <a:sysClr val="windowText" lastClr="000000"/>
                </a:solidFill>
              </a:rPr>
              <a:t>исследовательский Иркутский государственный технический </a:t>
            </a:r>
            <a:r>
              <a:rPr lang="ru-RU" sz="2000" b="1" kern="0" dirty="0" smtClean="0">
                <a:solidFill>
                  <a:sysClr val="windowText" lastClr="000000"/>
                </a:solidFill>
              </a:rPr>
              <a:t>университет</a:t>
            </a:r>
          </a:p>
          <a:p>
            <a:pPr algn="ctr">
              <a:defRPr/>
            </a:pPr>
            <a:endParaRPr lang="ru-RU" sz="2000" b="1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Институт </a:t>
            </a:r>
            <a:r>
              <a:rPr lang="ru-RU" sz="2000" b="1" kern="0" dirty="0" err="1" smtClean="0">
                <a:solidFill>
                  <a:sysClr val="windowText" lastClr="000000"/>
                </a:solidFill>
              </a:rPr>
              <a:t>авиамашиностроения</a:t>
            </a:r>
            <a:r>
              <a:rPr lang="ru-RU" sz="2000" b="1" kern="0" dirty="0" smtClean="0">
                <a:solidFill>
                  <a:sysClr val="windowText" lastClr="000000"/>
                </a:solidFill>
              </a:rPr>
              <a:t> и транспорта</a:t>
            </a:r>
          </a:p>
          <a:p>
            <a:pPr algn="ctr">
              <a:defRPr/>
            </a:pPr>
            <a:endParaRPr lang="ru-RU" sz="2000" b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Кафедра Самолётостроения и эксплуатации авиационной техники</a:t>
            </a:r>
            <a:endParaRPr lang="ru-RU" sz="2000" b="1" kern="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2000" b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sysClr val="windowText" lastClr="000000"/>
                </a:solidFill>
              </a:rPr>
              <a:t>664074, Иркутск, ул. Лермонтова, 83</a:t>
            </a:r>
            <a:endParaRPr lang="ru-RU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4904000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Осипов Сергей Александрович</a:t>
            </a:r>
            <a:endParaRPr lang="en-US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Тел. 8 (3952) 40-55-40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Е</a:t>
            </a:r>
            <a:r>
              <a:rPr lang="en-US" b="1" dirty="0" smtClean="0">
                <a:solidFill>
                  <a:srgbClr val="000000"/>
                </a:solidFill>
              </a:rPr>
              <a:t>mail</a:t>
            </a:r>
            <a:r>
              <a:rPr lang="ru-RU" b="1" dirty="0" smtClean="0">
                <a:solidFill>
                  <a:srgbClr val="000000"/>
                </a:solidFill>
              </a:rPr>
              <a:t>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osipov_sa@istu.edu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3968" y="4907000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Шмаков Андрей Константинович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Тел. 8 (3952) </a:t>
            </a:r>
            <a:r>
              <a:rPr lang="ru-RU" b="1" dirty="0" smtClean="0">
                <a:solidFill>
                  <a:srgbClr val="000000"/>
                </a:solidFill>
              </a:rPr>
              <a:t>40-58-73</a:t>
            </a:r>
            <a:endParaRPr lang="en-US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Е</a:t>
            </a:r>
            <a:r>
              <a:rPr lang="en-US" b="1" dirty="0" smtClean="0">
                <a:solidFill>
                  <a:srgbClr val="000000"/>
                </a:solidFill>
              </a:rPr>
              <a:t>mail</a:t>
            </a:r>
            <a:r>
              <a:rPr lang="ru-RU" b="1" dirty="0" smtClean="0">
                <a:solidFill>
                  <a:srgbClr val="000000"/>
                </a:solidFill>
              </a:rPr>
              <a:t>:  </a:t>
            </a:r>
            <a:r>
              <a:rPr lang="en-US" b="1" dirty="0">
                <a:solidFill>
                  <a:srgbClr val="000000"/>
                </a:solidFill>
              </a:rPr>
              <a:t>shmakov@istu.edu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7564077" y="276012"/>
            <a:ext cx="1185188" cy="1188600"/>
            <a:chOff x="79" y="346"/>
            <a:chExt cx="2262" cy="2200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950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7102341" cy="56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Комплекс оборудования научно-исследовательской лаборатории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Лаборатория оснащена опытно – экспериментальным комплексом, включающим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endParaRPr lang="ru-RU" sz="2000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установку сверхпластичного формования и диффузионной сварки </a:t>
            </a:r>
            <a:r>
              <a:rPr lang="ru-RU" sz="2000" dirty="0" smtClean="0"/>
              <a:t>«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FSP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60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</a:t>
            </a:r>
            <a:r>
              <a:rPr lang="ru-RU" sz="2000" dirty="0"/>
              <a:t>» на базе специализированного пресса (компании  АСВ, Франция</a:t>
            </a:r>
            <a:r>
              <a:rPr lang="ru-RU" sz="2000" dirty="0" smtClean="0"/>
              <a:t>);</a:t>
            </a:r>
            <a:endParaRPr lang="en-US" sz="2000" dirty="0" smtClean="0"/>
          </a:p>
          <a:p>
            <a:pPr marL="285750" lvl="0" indent="-285750">
              <a:buFont typeface="Courier New" pitchFamily="49" charset="0"/>
              <a:buChar char="o"/>
            </a:pPr>
            <a:endParaRPr lang="ru-RU" sz="2000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установку </a:t>
            </a:r>
            <a:r>
              <a:rPr lang="ru-RU" sz="2000" dirty="0" smtClean="0"/>
              <a:t>СПФ для </a:t>
            </a:r>
            <a:r>
              <a:rPr lang="ru-RU" sz="2000" dirty="0"/>
              <a:t>испытания материалов «УПТФ-0,15» на базе испытательного пресса «ИП-1250М-авто</a:t>
            </a:r>
            <a:r>
              <a:rPr lang="ru-RU" sz="2000" dirty="0" smtClean="0"/>
              <a:t>»;</a:t>
            </a:r>
            <a:endParaRPr lang="en-US" sz="2000" dirty="0" smtClean="0"/>
          </a:p>
          <a:p>
            <a:pPr marL="285750" lvl="0" indent="-285750">
              <a:buFont typeface="Courier New" pitchFamily="49" charset="0"/>
              <a:buChar char="o"/>
            </a:pPr>
            <a:endParaRPr lang="ru-RU" sz="2000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установки для  нанесения </a:t>
            </a:r>
            <a:r>
              <a:rPr lang="ru-RU" sz="2000" dirty="0" err="1"/>
              <a:t>антисварочного</a:t>
            </a:r>
            <a:r>
              <a:rPr lang="ru-RU" sz="2000" dirty="0"/>
              <a:t> покрытия на титановые листовые заготовки при их подготовке к диффузионной сварке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285750" lvl="0" indent="-285750">
              <a:buFont typeface="Courier New" pitchFamily="49" charset="0"/>
              <a:buChar char="o"/>
            </a:pPr>
            <a:endParaRPr lang="ru-RU" sz="2000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камеру и оборудование для сварки в среде аргона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285750" lvl="0" indent="-285750">
              <a:buFont typeface="Courier New" pitchFamily="49" charset="0"/>
              <a:buChar char="o"/>
            </a:pPr>
            <a:endParaRPr lang="ru-RU" sz="2000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2000" dirty="0"/>
              <a:t>воздушные компрессора низкого и высокого давления.</a:t>
            </a:r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2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97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292080" y="5636639"/>
            <a:ext cx="3405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60648"/>
            <a:ext cx="787773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Пресс сверхпластичного формования и диффузионной сварки «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FSP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60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T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» с комплексом оснастки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124744"/>
            <a:ext cx="4974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pitchFamily="18" charset="0"/>
              </a:rPr>
              <a:t>Пресс </a:t>
            </a:r>
            <a:r>
              <a:rPr lang="ru-RU" dirty="0" smtClean="0">
                <a:cs typeface="Times New Roman" pitchFamily="18" charset="0"/>
              </a:rPr>
              <a:t>французской фирмы 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ACB</a:t>
            </a:r>
            <a:r>
              <a:rPr lang="ru-RU" dirty="0" smtClean="0">
                <a:cs typeface="Times New Roman" pitchFamily="18" charset="0"/>
              </a:rPr>
              <a:t>»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имеет возможность изготавливать детали как методом сверхпластичной формовки, так и совмещённым методом сверхпластичного </a:t>
            </a:r>
            <a:r>
              <a:rPr lang="ru-RU" dirty="0">
                <a:cs typeface="Times New Roman" pitchFamily="18" charset="0"/>
              </a:rPr>
              <a:t>формования и диффузионной </a:t>
            </a:r>
            <a:r>
              <a:rPr lang="ru-RU" dirty="0" smtClean="0">
                <a:cs typeface="Times New Roman" pitchFamily="18" charset="0"/>
              </a:rPr>
              <a:t>сварки.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2606129"/>
            <a:ext cx="540608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Диаметр рабочей зоны 580 мм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Максимальный размер формуемого листа 350х350 мм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Максимальный вес оснастки 600 кг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Максимальный диаметр оснастки 450 мм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Максимальная высота оснастки 250 мм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Развиваемое усилие – от 60 </a:t>
            </a:r>
            <a:r>
              <a:rPr lang="ru-RU" sz="1700" dirty="0" err="1" smtClean="0"/>
              <a:t>кн</a:t>
            </a:r>
            <a:r>
              <a:rPr lang="ru-RU" sz="1700" dirty="0" smtClean="0"/>
              <a:t> до 600 </a:t>
            </a:r>
            <a:r>
              <a:rPr lang="ru-RU" sz="1700" dirty="0" err="1" smtClean="0"/>
              <a:t>кн</a:t>
            </a:r>
            <a:endParaRPr lang="ru-RU" sz="1700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Контролируемый нагрев оснастки  в диапазоне температур до 1000±10°C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Количество газопроводов – 3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 smtClean="0"/>
              <a:t>Диапазон регулирования избыточного давления по </a:t>
            </a:r>
            <a:r>
              <a:rPr lang="ru-RU" sz="1700" dirty="0" err="1" smtClean="0"/>
              <a:t>газолиниям</a:t>
            </a:r>
            <a:r>
              <a:rPr lang="ru-RU" sz="1700" dirty="0" smtClean="0"/>
              <a:t> 0-40 бар</a:t>
            </a:r>
            <a:endParaRPr lang="ru-RU" sz="1700" dirty="0"/>
          </a:p>
        </p:txBody>
      </p:sp>
      <p:pic>
        <p:nvPicPr>
          <p:cNvPr id="10" name="Рисунок 9" descr="C:\Users\kolmogortsev\Downloads\2012-01-25 14.52.3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41" y="1196752"/>
            <a:ext cx="2878859" cy="269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" descr="Y:\_НИЛ прогрессивных методов формообразования в ЗШП\Фото лаборатории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1" y="4030368"/>
            <a:ext cx="2882628" cy="220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22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76875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Экспериментальная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оснастка для процесса ПТФ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I:\DCIM\Camera\2012-01-31 09.30.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9496"/>
            <a:ext cx="3046008" cy="238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378300" y="1408708"/>
            <a:ext cx="3578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ru-RU" dirty="0" smtClean="0"/>
              <a:t>Максимальный </a:t>
            </a:r>
            <a:r>
              <a:rPr lang="ru-RU" dirty="0"/>
              <a:t>размер листов заготовок 350х350 </a:t>
            </a:r>
            <a:r>
              <a:rPr lang="ru-RU" dirty="0" smtClean="0"/>
              <a:t>мм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dirty="0" smtClean="0"/>
              <a:t>Материал </a:t>
            </a:r>
            <a:r>
              <a:rPr lang="ru-RU" dirty="0"/>
              <a:t>– высокопрочная рефракторная </a:t>
            </a:r>
            <a:r>
              <a:rPr lang="ru-RU" dirty="0" smtClean="0"/>
              <a:t>сталь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dirty="0"/>
              <a:t>Максимальная температура нагрева оснастки </a:t>
            </a:r>
            <a:r>
              <a:rPr lang="ru-RU" dirty="0" smtClean="0"/>
              <a:t>1000°C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dirty="0" smtClean="0"/>
              <a:t>Максимальное давление формующего газа - 40 бар</a:t>
            </a:r>
            <a:endParaRPr lang="ru-RU" dirty="0"/>
          </a:p>
        </p:txBody>
      </p:sp>
      <p:pic>
        <p:nvPicPr>
          <p:cNvPr id="9" name="Picture 3" descr="Y:\_НИЛ прогрессивных методов формообразования в ЗШП\Фото лаборатории\IMG_02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7261" y="3849599"/>
            <a:ext cx="3263091" cy="238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Y:\_НИЛ прогрессивных методов формообразования в ЗШП\Фото лаборатории\IMG_0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979" y="3849597"/>
            <a:ext cx="3081112" cy="2387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33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2466"/>
            <a:ext cx="6264696" cy="75027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Установка УПТФ-0,15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базе и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спытательного пресса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ИП-1250М-авто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340768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ru-RU" dirty="0" smtClean="0"/>
              <a:t>Материал формуемых деталей - алюминиевые и магниевые сплавы</a:t>
            </a:r>
          </a:p>
          <a:p>
            <a:pPr marL="361950" indent="-361950" hangingPunct="0">
              <a:buFont typeface="Arial" pitchFamily="34" charset="0"/>
              <a:buChar char="•"/>
            </a:pPr>
            <a:r>
              <a:rPr lang="ru-RU" dirty="0" smtClean="0"/>
              <a:t>Максимальный размер детали в плане,	 диаметр 170 мм</a:t>
            </a:r>
          </a:p>
          <a:p>
            <a:pPr marL="361950" indent="-361950" hangingPunct="0">
              <a:buFont typeface="Arial" pitchFamily="34" charset="0"/>
              <a:buChar char="•"/>
            </a:pPr>
            <a:r>
              <a:rPr lang="ru-RU" dirty="0" smtClean="0"/>
              <a:t>Максимальная высота детали  100 мм</a:t>
            </a:r>
          </a:p>
          <a:p>
            <a:pPr marL="361950" indent="-361950" hangingPunct="0">
              <a:buFont typeface="Arial" pitchFamily="34" charset="0"/>
              <a:buChar char="•"/>
            </a:pPr>
            <a:r>
              <a:rPr lang="ru-RU" dirty="0" smtClean="0"/>
              <a:t>Толщина листовых заготовок 0,8 ... 5,0 мм</a:t>
            </a:r>
          </a:p>
          <a:p>
            <a:pPr marL="361950" indent="-361950" hangingPunct="0">
              <a:buFont typeface="Arial" pitchFamily="34" charset="0"/>
              <a:buChar char="•"/>
            </a:pPr>
            <a:r>
              <a:rPr lang="ru-RU" dirty="0" smtClean="0"/>
              <a:t>Диапазон рабочих температур нагрева 20...600°с</a:t>
            </a:r>
          </a:p>
          <a:p>
            <a:pPr marL="361950" indent="-361950" hangingPunct="0">
              <a:buFont typeface="Arial" pitchFamily="34" charset="0"/>
              <a:buChar char="•"/>
            </a:pPr>
            <a:r>
              <a:rPr lang="ru-RU" dirty="0" smtClean="0"/>
              <a:t>Система нагрева тэны, суммарной мощностью </a:t>
            </a:r>
          </a:p>
          <a:p>
            <a:pPr marL="361950" indent="-361950" hangingPunct="0"/>
            <a:r>
              <a:rPr lang="ru-RU" dirty="0" smtClean="0"/>
              <a:t>      3 квт</a:t>
            </a:r>
            <a:endParaRPr lang="ru-RU" dirty="0"/>
          </a:p>
        </p:txBody>
      </p:sp>
      <p:pic>
        <p:nvPicPr>
          <p:cNvPr id="6" name="Picture 2" descr="D:\tmp\2012-04-16 13.15.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4" y="1340768"/>
            <a:ext cx="2975125" cy="290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5001" descr="Описание: Описание: C:\Users\Llardo\Desktop\фото оснастки\P10703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3" y="4420114"/>
            <a:ext cx="2395891" cy="178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" name="Рисунок 5000" descr="Описание: Описание: C:\Users\Llardo\Desktop\фото оснастки\P10703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54" y="4420114"/>
            <a:ext cx="2383350" cy="1781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652120" y="4077072"/>
            <a:ext cx="3241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itchFamily="34" charset="0"/>
              <a:buChar char="•"/>
            </a:pPr>
            <a:r>
              <a:rPr lang="ru-RU" dirty="0" smtClean="0"/>
              <a:t>Время выхода установки на температуру 500°С – 1,5 часа</a:t>
            </a:r>
          </a:p>
          <a:p>
            <a:pPr marL="285750" indent="-285750" hangingPunct="0">
              <a:buFont typeface="Arial" pitchFamily="34" charset="0"/>
              <a:buChar char="•"/>
            </a:pPr>
            <a:r>
              <a:rPr lang="ru-RU" dirty="0" smtClean="0"/>
              <a:t>Регулируемое давление рабочей среды (сжатый воздух, аргон) до 4 мпа (40 </a:t>
            </a:r>
            <a:r>
              <a:rPr lang="ru-RU" dirty="0" err="1" smtClean="0"/>
              <a:t>атм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71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39136" cy="7200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Комплекс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для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нанесения и удаления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антисварочного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 покрытия </a:t>
            </a:r>
            <a:r>
              <a:rPr lang="en-US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Dubuit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 Expression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 900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6315" y="1655929"/>
            <a:ext cx="3942848" cy="1468950"/>
          </a:xfrm>
        </p:spPr>
        <p:txBody>
          <a:bodyPr>
            <a:no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максимальный </a:t>
            </a:r>
            <a:r>
              <a:rPr lang="ru-RU" sz="2000" dirty="0">
                <a:solidFill>
                  <a:schemeClr val="tx1"/>
                </a:solidFill>
              </a:rPr>
              <a:t>размер маски 400х600 </a:t>
            </a:r>
            <a:r>
              <a:rPr lang="ru-RU" sz="2000" dirty="0" smtClean="0">
                <a:solidFill>
                  <a:schemeClr val="tx1"/>
                </a:solidFill>
              </a:rPr>
              <a:t>мм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максимальная </a:t>
            </a:r>
            <a:r>
              <a:rPr lang="ru-RU" sz="2000" dirty="0">
                <a:solidFill>
                  <a:schemeClr val="tx1"/>
                </a:solidFill>
              </a:rPr>
              <a:t>толщина окрашиваемого листа 10 мм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4" descr="D:\tmp\2012-04-16 13.18.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4974"/>
            <a:ext cx="4032448" cy="365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1" name="Picture 2" descr="\\172.27.100.5\project1-3\_НИЛ прогрессивных методов формообразования в ЗШП\Фото лаборатории\2012-01-25 14.55.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37270"/>
            <a:ext cx="2880320" cy="290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7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1976"/>
            <a:ext cx="7632848" cy="432768"/>
          </a:xfrm>
        </p:spPr>
        <p:txBody>
          <a:bodyPr>
            <a:noAutofit/>
          </a:bodyPr>
          <a:lstStyle/>
          <a:p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Камера для сварки в среде аргона </a:t>
            </a:r>
            <a:r>
              <a:rPr lang="en-US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Jacomex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 G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BOX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)-</a:t>
            </a:r>
            <a:r>
              <a:rPr 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T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2-</a:t>
            </a:r>
            <a:r>
              <a:rPr lang="en-US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Times New Roman" pitchFamily="18" charset="0"/>
              </a:rPr>
              <a:t>FF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0978" y="2533554"/>
            <a:ext cx="377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261938">
              <a:buFont typeface="Arial" pitchFamily="34" charset="0"/>
              <a:buChar char="•"/>
            </a:pPr>
            <a:r>
              <a:rPr lang="ru-RU" dirty="0" smtClean="0"/>
              <a:t>Максимальный размер свариваемых листов – до 450 мм в диаметре</a:t>
            </a:r>
          </a:p>
          <a:p>
            <a:pPr marL="442913" indent="-261938">
              <a:buFont typeface="Arial" pitchFamily="34" charset="0"/>
              <a:buChar char="•"/>
            </a:pPr>
            <a:endParaRPr lang="ru-RU" dirty="0" smtClean="0"/>
          </a:p>
          <a:p>
            <a:pPr marL="442913" lvl="1" indent="-261938">
              <a:buFont typeface="Arial" pitchFamily="34" charset="0"/>
              <a:buChar char="•"/>
            </a:pPr>
            <a:r>
              <a:rPr lang="ru-RU" dirty="0" smtClean="0"/>
              <a:t>Обеспечиваемая чистота аргона – уровень кислорода менее 10 </a:t>
            </a:r>
            <a:r>
              <a:rPr lang="ru-RU" dirty="0" err="1" smtClean="0"/>
              <a:t>ppm</a:t>
            </a:r>
            <a:r>
              <a:rPr lang="ru-RU" dirty="0" smtClean="0"/>
              <a:t> в течение 10 сек в потоке 300 л/мин</a:t>
            </a:r>
            <a:endParaRPr lang="ru-RU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026" name="Picture 2" descr="\\172.27.100.5\project1-3\_НИЛ прогрессивных методов формообразования в ЗШП\Фото лаборатории\2012-04-16 13.16.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744" y="1556792"/>
            <a:ext cx="4456353" cy="4464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51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4" descr="Описание: C:\Photoshop files\PAM Sta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2" y="2102280"/>
            <a:ext cx="1774917" cy="11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писание: C:\Photoshop files\Ansy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82" y="5115758"/>
            <a:ext cx="2017455" cy="11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146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" y="237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356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57200" y="563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t="5272" b="4690"/>
          <a:stretch/>
        </p:blipFill>
        <p:spPr bwMode="auto">
          <a:xfrm>
            <a:off x="6466499" y="5066497"/>
            <a:ext cx="1965793" cy="1131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57" y="2195546"/>
            <a:ext cx="2221130" cy="6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99" y="3037957"/>
            <a:ext cx="1750088" cy="10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2" y="3412206"/>
            <a:ext cx="1991332" cy="65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3374" y="1137429"/>
            <a:ext cx="8572502" cy="544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0120" y="1340768"/>
            <a:ext cx="8578800" cy="468000"/>
          </a:xfrm>
          <a:prstGeom prst="rect">
            <a:avLst/>
          </a:prstGeom>
          <a:noFill/>
        </p:spPr>
        <p:txBody>
          <a:bodyPr vert="horz" lIns="91440" tIns="18000" rIns="91440" bIns="18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Для вычисления графика формующего давления газа используется набор программных комплексов: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9329" y="4288160"/>
            <a:ext cx="8920382" cy="720080"/>
          </a:xfrm>
          <a:prstGeom prst="rect">
            <a:avLst/>
          </a:prstGeom>
          <a:noFill/>
        </p:spPr>
        <p:txBody>
          <a:bodyPr vert="horz" lIns="91440" tIns="18000" rIns="91440" bIns="18000" rtlCol="0" anchor="ctr">
            <a:noAutofit/>
          </a:bodyPr>
          <a:lstStyle/>
          <a:p>
            <a:pPr marL="374650" lvl="0" indent="0" algn="ctr">
              <a:buNone/>
            </a:pPr>
            <a:r>
              <a:rPr lang="ru-RU" dirty="0">
                <a:latin typeface="Calibri" pitchFamily="34" charset="0"/>
                <a:cs typeface="Calibri" pitchFamily="34" charset="0"/>
              </a:rPr>
              <a:t>Для оценки свойств конструкции формообразующей оснастки для сверхпластичного формования, а также деталей и узлов, полученных методами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ПТФ и ПТФ/ДС используются программные продукты: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96516" y="2253127"/>
            <a:ext cx="3804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0450" lvl="0" indent="-342900">
              <a:buFont typeface="Arial" pitchFamily="34" charset="0"/>
              <a:buChar char="•"/>
            </a:pPr>
            <a:r>
              <a:rPr lang="ru-RU" sz="2400" dirty="0" smtClean="0"/>
              <a:t>PAM-STAMP 2</a:t>
            </a:r>
            <a:r>
              <a:rPr lang="en-US" sz="2400" dirty="0" smtClean="0"/>
              <a:t>G</a:t>
            </a:r>
            <a:r>
              <a:rPr lang="ru-RU" sz="2400" dirty="0" smtClean="0"/>
              <a:t>,</a:t>
            </a:r>
          </a:p>
          <a:p>
            <a:pPr marL="1060450" lvl="0" indent="-342900">
              <a:buFont typeface="Arial" pitchFamily="34" charset="0"/>
              <a:buChar char="•"/>
            </a:pPr>
            <a:r>
              <a:rPr lang="en-US" sz="2400" dirty="0" smtClean="0"/>
              <a:t>MSC Marc</a:t>
            </a:r>
            <a:r>
              <a:rPr lang="ru-RU" sz="2400" dirty="0" smtClean="0"/>
              <a:t>,</a:t>
            </a:r>
          </a:p>
          <a:p>
            <a:pPr marL="1060450" lvl="0" indent="-342900">
              <a:buFont typeface="Arial" pitchFamily="34" charset="0"/>
              <a:buChar char="•"/>
            </a:pPr>
            <a:r>
              <a:rPr lang="en-US" sz="2400" dirty="0" smtClean="0"/>
              <a:t>SIMULIA/</a:t>
            </a:r>
            <a:r>
              <a:rPr lang="en-US" sz="2400" dirty="0" err="1" smtClean="0"/>
              <a:t>Abaqus</a:t>
            </a:r>
            <a:r>
              <a:rPr lang="ru-RU" sz="2400" dirty="0" smtClean="0"/>
              <a:t>, </a:t>
            </a:r>
          </a:p>
          <a:p>
            <a:pPr marL="1060450" lvl="0" indent="-342900">
              <a:buFont typeface="Arial" pitchFamily="34" charset="0"/>
              <a:buChar char="•"/>
            </a:pPr>
            <a:r>
              <a:rPr lang="en-US" sz="2400" dirty="0" smtClean="0"/>
              <a:t>LS</a:t>
            </a:r>
            <a:r>
              <a:rPr lang="ru-RU" sz="2400" dirty="0" smtClean="0"/>
              <a:t>-</a:t>
            </a:r>
            <a:r>
              <a:rPr lang="en-US" sz="2400" dirty="0" smtClean="0"/>
              <a:t>DYNA</a:t>
            </a:r>
            <a:r>
              <a:rPr lang="ru-RU" sz="2400" dirty="0" smtClean="0"/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0570" y="5343617"/>
            <a:ext cx="3804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0" indent="-354013">
              <a:buFont typeface="Arial" pitchFamily="34" charset="0"/>
              <a:buChar char="•"/>
            </a:pPr>
            <a:r>
              <a:rPr lang="en-US" sz="2400" dirty="0" smtClean="0"/>
              <a:t>ANSYS</a:t>
            </a:r>
            <a:r>
              <a:rPr lang="ru-RU" sz="2400" dirty="0" smtClean="0"/>
              <a:t>,</a:t>
            </a:r>
          </a:p>
          <a:p>
            <a:pPr marL="717550" lvl="0" indent="-354013">
              <a:buFont typeface="Arial" pitchFamily="34" charset="0"/>
              <a:buChar char="•"/>
            </a:pPr>
            <a:r>
              <a:rPr lang="en-US" sz="2400" dirty="0" smtClean="0"/>
              <a:t>MSC PATRAN</a:t>
            </a:r>
            <a:endParaRPr lang="ru-RU" sz="2400" dirty="0" smtClean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539" y="267488"/>
            <a:ext cx="8485899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Моделирование процесса изготовления деталей из </a:t>
            </a:r>
            <a:r>
              <a:rPr lang="ru-RU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труднодеформируемых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сплавов в режиме </a:t>
            </a:r>
            <a:r>
              <a:rPr lang="ru-RU" sz="2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Times New Roman" pitchFamily="18" charset="0"/>
              </a:rPr>
              <a:t>сверхпластичности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8156842" y="172828"/>
            <a:ext cx="802640" cy="795019"/>
            <a:chOff x="79" y="346"/>
            <a:chExt cx="2262" cy="2200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621" y="904"/>
              <a:ext cx="1163" cy="1228"/>
              <a:chOff x="1205" y="1901"/>
              <a:chExt cx="9240" cy="10020"/>
            </a:xfrm>
          </p:grpSpPr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2961" y="3604"/>
                <a:ext cx="5695" cy="8244"/>
              </a:xfrm>
              <a:custGeom>
                <a:avLst/>
                <a:gdLst>
                  <a:gd name="T0" fmla="*/ 2 w 11390"/>
                  <a:gd name="T1" fmla="*/ 3 h 16487"/>
                  <a:gd name="T2" fmla="*/ 10 w 11390"/>
                  <a:gd name="T3" fmla="*/ 1 h 16487"/>
                  <a:gd name="T4" fmla="*/ 3935 w 11390"/>
                  <a:gd name="T5" fmla="*/ 10799 h 16487"/>
                  <a:gd name="T6" fmla="*/ 3962 w 11390"/>
                  <a:gd name="T7" fmla="*/ 10888 h 16487"/>
                  <a:gd name="T8" fmla="*/ 3995 w 11390"/>
                  <a:gd name="T9" fmla="*/ 11149 h 16487"/>
                  <a:gd name="T10" fmla="*/ 4065 w 11390"/>
                  <a:gd name="T11" fmla="*/ 11399 h 16487"/>
                  <a:gd name="T12" fmla="*/ 4172 w 11390"/>
                  <a:gd name="T13" fmla="*/ 11632 h 16487"/>
                  <a:gd name="T14" fmla="*/ 4308 w 11390"/>
                  <a:gd name="T15" fmla="*/ 11844 h 16487"/>
                  <a:gd name="T16" fmla="*/ 4473 w 11390"/>
                  <a:gd name="T17" fmla="*/ 12035 h 16487"/>
                  <a:gd name="T18" fmla="*/ 4663 w 11390"/>
                  <a:gd name="T19" fmla="*/ 12200 h 16487"/>
                  <a:gd name="T20" fmla="*/ 4876 w 11390"/>
                  <a:gd name="T21" fmla="*/ 12337 h 16487"/>
                  <a:gd name="T22" fmla="*/ 5107 w 11390"/>
                  <a:gd name="T23" fmla="*/ 12442 h 16487"/>
                  <a:gd name="T24" fmla="*/ 5356 w 11390"/>
                  <a:gd name="T25" fmla="*/ 12513 h 16487"/>
                  <a:gd name="T26" fmla="*/ 5619 w 11390"/>
                  <a:gd name="T27" fmla="*/ 12546 h 16487"/>
                  <a:gd name="T28" fmla="*/ 5886 w 11390"/>
                  <a:gd name="T29" fmla="*/ 12540 h 16487"/>
                  <a:gd name="T30" fmla="*/ 6144 w 11390"/>
                  <a:gd name="T31" fmla="*/ 12493 h 16487"/>
                  <a:gd name="T32" fmla="*/ 6388 w 11390"/>
                  <a:gd name="T33" fmla="*/ 12411 h 16487"/>
                  <a:gd name="T34" fmla="*/ 6613 w 11390"/>
                  <a:gd name="T35" fmla="*/ 12294 h 16487"/>
                  <a:gd name="T36" fmla="*/ 6820 w 11390"/>
                  <a:gd name="T37" fmla="*/ 12148 h 16487"/>
                  <a:gd name="T38" fmla="*/ 7001 w 11390"/>
                  <a:gd name="T39" fmla="*/ 11973 h 16487"/>
                  <a:gd name="T40" fmla="*/ 7157 w 11390"/>
                  <a:gd name="T41" fmla="*/ 11776 h 16487"/>
                  <a:gd name="T42" fmla="*/ 7284 w 11390"/>
                  <a:gd name="T43" fmla="*/ 11555 h 16487"/>
                  <a:gd name="T44" fmla="*/ 7377 w 11390"/>
                  <a:gd name="T45" fmla="*/ 11317 h 16487"/>
                  <a:gd name="T46" fmla="*/ 7436 w 11390"/>
                  <a:gd name="T47" fmla="*/ 11064 h 16487"/>
                  <a:gd name="T48" fmla="*/ 7456 w 11390"/>
                  <a:gd name="T49" fmla="*/ 10797 h 16487"/>
                  <a:gd name="T50" fmla="*/ 7481 w 11390"/>
                  <a:gd name="T51" fmla="*/ 0 h 16487"/>
                  <a:gd name="T52" fmla="*/ 8794 w 11390"/>
                  <a:gd name="T53" fmla="*/ 1 h 16487"/>
                  <a:gd name="T54" fmla="*/ 9840 w 11390"/>
                  <a:gd name="T55" fmla="*/ 6 h 16487"/>
                  <a:gd name="T56" fmla="*/ 10617 w 11390"/>
                  <a:gd name="T57" fmla="*/ 10 h 16487"/>
                  <a:gd name="T58" fmla="*/ 11121 w 11390"/>
                  <a:gd name="T59" fmla="*/ 10 h 16487"/>
                  <a:gd name="T60" fmla="*/ 11332 w 11390"/>
                  <a:gd name="T61" fmla="*/ 5 h 16487"/>
                  <a:gd name="T62" fmla="*/ 11367 w 11390"/>
                  <a:gd name="T63" fmla="*/ 0 h 16487"/>
                  <a:gd name="T64" fmla="*/ 11390 w 11390"/>
                  <a:gd name="T65" fmla="*/ 10786 h 16487"/>
                  <a:gd name="T66" fmla="*/ 11361 w 11390"/>
                  <a:gd name="T67" fmla="*/ 11379 h 16487"/>
                  <a:gd name="T68" fmla="*/ 11211 w 11390"/>
                  <a:gd name="T69" fmla="*/ 12216 h 16487"/>
                  <a:gd name="T70" fmla="*/ 10942 w 11390"/>
                  <a:gd name="T71" fmla="*/ 13009 h 16487"/>
                  <a:gd name="T72" fmla="*/ 10566 w 11390"/>
                  <a:gd name="T73" fmla="*/ 13744 h 16487"/>
                  <a:gd name="T74" fmla="*/ 10090 w 11390"/>
                  <a:gd name="T75" fmla="*/ 14413 h 16487"/>
                  <a:gd name="T76" fmla="*/ 9525 w 11390"/>
                  <a:gd name="T77" fmla="*/ 15007 h 16487"/>
                  <a:gd name="T78" fmla="*/ 8881 w 11390"/>
                  <a:gd name="T79" fmla="*/ 15514 h 16487"/>
                  <a:gd name="T80" fmla="*/ 8168 w 11390"/>
                  <a:gd name="T81" fmla="*/ 15925 h 16487"/>
                  <a:gd name="T82" fmla="*/ 7395 w 11390"/>
                  <a:gd name="T83" fmla="*/ 16232 h 16487"/>
                  <a:gd name="T84" fmla="*/ 6572 w 11390"/>
                  <a:gd name="T85" fmla="*/ 16422 h 16487"/>
                  <a:gd name="T86" fmla="*/ 5708 w 11390"/>
                  <a:gd name="T87" fmla="*/ 16487 h 16487"/>
                  <a:gd name="T88" fmla="*/ 4845 w 11390"/>
                  <a:gd name="T89" fmla="*/ 16422 h 16487"/>
                  <a:gd name="T90" fmla="*/ 4022 w 11390"/>
                  <a:gd name="T91" fmla="*/ 16232 h 16487"/>
                  <a:gd name="T92" fmla="*/ 3249 w 11390"/>
                  <a:gd name="T93" fmla="*/ 15925 h 16487"/>
                  <a:gd name="T94" fmla="*/ 2534 w 11390"/>
                  <a:gd name="T95" fmla="*/ 15514 h 16487"/>
                  <a:gd name="T96" fmla="*/ 1890 w 11390"/>
                  <a:gd name="T97" fmla="*/ 15007 h 16487"/>
                  <a:gd name="T98" fmla="*/ 1326 w 11390"/>
                  <a:gd name="T99" fmla="*/ 14413 h 16487"/>
                  <a:gd name="T100" fmla="*/ 850 w 11390"/>
                  <a:gd name="T101" fmla="*/ 13744 h 16487"/>
                  <a:gd name="T102" fmla="*/ 473 w 11390"/>
                  <a:gd name="T103" fmla="*/ 13009 h 16487"/>
                  <a:gd name="T104" fmla="*/ 206 w 11390"/>
                  <a:gd name="T105" fmla="*/ 12216 h 16487"/>
                  <a:gd name="T106" fmla="*/ 55 w 11390"/>
                  <a:gd name="T107" fmla="*/ 11379 h 16487"/>
                  <a:gd name="T108" fmla="*/ 25 w 11390"/>
                  <a:gd name="T109" fmla="*/ 10786 h 16487"/>
                  <a:gd name="T110" fmla="*/ 0 w 11390"/>
                  <a:gd name="T111" fmla="*/ 0 h 16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390" h="16487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3935" y="0"/>
                    </a:lnTo>
                    <a:lnTo>
                      <a:pt x="3935" y="10799"/>
                    </a:lnTo>
                    <a:lnTo>
                      <a:pt x="3947" y="10799"/>
                    </a:lnTo>
                    <a:lnTo>
                      <a:pt x="3959" y="10797"/>
                    </a:lnTo>
                    <a:lnTo>
                      <a:pt x="3962" y="10888"/>
                    </a:lnTo>
                    <a:lnTo>
                      <a:pt x="3969" y="10976"/>
                    </a:lnTo>
                    <a:lnTo>
                      <a:pt x="3980" y="11064"/>
                    </a:lnTo>
                    <a:lnTo>
                      <a:pt x="3995" y="11149"/>
                    </a:lnTo>
                    <a:lnTo>
                      <a:pt x="4014" y="11234"/>
                    </a:lnTo>
                    <a:lnTo>
                      <a:pt x="4038" y="11317"/>
                    </a:lnTo>
                    <a:lnTo>
                      <a:pt x="4065" y="11399"/>
                    </a:lnTo>
                    <a:lnTo>
                      <a:pt x="4098" y="11477"/>
                    </a:lnTo>
                    <a:lnTo>
                      <a:pt x="4133" y="11555"/>
                    </a:lnTo>
                    <a:lnTo>
                      <a:pt x="4172" y="11632"/>
                    </a:lnTo>
                    <a:lnTo>
                      <a:pt x="4213" y="11704"/>
                    </a:lnTo>
                    <a:lnTo>
                      <a:pt x="4259" y="11776"/>
                    </a:lnTo>
                    <a:lnTo>
                      <a:pt x="4308" y="11844"/>
                    </a:lnTo>
                    <a:lnTo>
                      <a:pt x="4359" y="11911"/>
                    </a:lnTo>
                    <a:lnTo>
                      <a:pt x="4414" y="11973"/>
                    </a:lnTo>
                    <a:lnTo>
                      <a:pt x="4473" y="12035"/>
                    </a:lnTo>
                    <a:lnTo>
                      <a:pt x="4533" y="12092"/>
                    </a:lnTo>
                    <a:lnTo>
                      <a:pt x="4597" y="12148"/>
                    </a:lnTo>
                    <a:lnTo>
                      <a:pt x="4663" y="12200"/>
                    </a:lnTo>
                    <a:lnTo>
                      <a:pt x="4732" y="12249"/>
                    </a:lnTo>
                    <a:lnTo>
                      <a:pt x="4802" y="12294"/>
                    </a:lnTo>
                    <a:lnTo>
                      <a:pt x="4876" y="12337"/>
                    </a:lnTo>
                    <a:lnTo>
                      <a:pt x="4951" y="12376"/>
                    </a:lnTo>
                    <a:lnTo>
                      <a:pt x="5028" y="12411"/>
                    </a:lnTo>
                    <a:lnTo>
                      <a:pt x="5107" y="12442"/>
                    </a:lnTo>
                    <a:lnTo>
                      <a:pt x="5189" y="12469"/>
                    </a:lnTo>
                    <a:lnTo>
                      <a:pt x="5272" y="12493"/>
                    </a:lnTo>
                    <a:lnTo>
                      <a:pt x="5356" y="12513"/>
                    </a:lnTo>
                    <a:lnTo>
                      <a:pt x="5442" y="12528"/>
                    </a:lnTo>
                    <a:lnTo>
                      <a:pt x="5530" y="12540"/>
                    </a:lnTo>
                    <a:lnTo>
                      <a:pt x="5619" y="12546"/>
                    </a:lnTo>
                    <a:lnTo>
                      <a:pt x="5708" y="12548"/>
                    </a:lnTo>
                    <a:lnTo>
                      <a:pt x="5798" y="12546"/>
                    </a:lnTo>
                    <a:lnTo>
                      <a:pt x="5886" y="12540"/>
                    </a:lnTo>
                    <a:lnTo>
                      <a:pt x="5974" y="12528"/>
                    </a:lnTo>
                    <a:lnTo>
                      <a:pt x="6059" y="12513"/>
                    </a:lnTo>
                    <a:lnTo>
                      <a:pt x="6144" y="12493"/>
                    </a:lnTo>
                    <a:lnTo>
                      <a:pt x="6227" y="12469"/>
                    </a:lnTo>
                    <a:lnTo>
                      <a:pt x="6308" y="12442"/>
                    </a:lnTo>
                    <a:lnTo>
                      <a:pt x="6388" y="12411"/>
                    </a:lnTo>
                    <a:lnTo>
                      <a:pt x="6464" y="12376"/>
                    </a:lnTo>
                    <a:lnTo>
                      <a:pt x="6541" y="12337"/>
                    </a:lnTo>
                    <a:lnTo>
                      <a:pt x="6613" y="12294"/>
                    </a:lnTo>
                    <a:lnTo>
                      <a:pt x="6684" y="12249"/>
                    </a:lnTo>
                    <a:lnTo>
                      <a:pt x="6753" y="12200"/>
                    </a:lnTo>
                    <a:lnTo>
                      <a:pt x="6820" y="12148"/>
                    </a:lnTo>
                    <a:lnTo>
                      <a:pt x="6882" y="12092"/>
                    </a:lnTo>
                    <a:lnTo>
                      <a:pt x="6943" y="12035"/>
                    </a:lnTo>
                    <a:lnTo>
                      <a:pt x="7001" y="11973"/>
                    </a:lnTo>
                    <a:lnTo>
                      <a:pt x="7056" y="11911"/>
                    </a:lnTo>
                    <a:lnTo>
                      <a:pt x="7108" y="11844"/>
                    </a:lnTo>
                    <a:lnTo>
                      <a:pt x="7157" y="11776"/>
                    </a:lnTo>
                    <a:lnTo>
                      <a:pt x="7202" y="11704"/>
                    </a:lnTo>
                    <a:lnTo>
                      <a:pt x="7245" y="11632"/>
                    </a:lnTo>
                    <a:lnTo>
                      <a:pt x="7284" y="11555"/>
                    </a:lnTo>
                    <a:lnTo>
                      <a:pt x="7319" y="11477"/>
                    </a:lnTo>
                    <a:lnTo>
                      <a:pt x="7350" y="11399"/>
                    </a:lnTo>
                    <a:lnTo>
                      <a:pt x="7377" y="11317"/>
                    </a:lnTo>
                    <a:lnTo>
                      <a:pt x="7401" y="11234"/>
                    </a:lnTo>
                    <a:lnTo>
                      <a:pt x="7421" y="11149"/>
                    </a:lnTo>
                    <a:lnTo>
                      <a:pt x="7436" y="11064"/>
                    </a:lnTo>
                    <a:lnTo>
                      <a:pt x="7447" y="10976"/>
                    </a:lnTo>
                    <a:lnTo>
                      <a:pt x="7454" y="10888"/>
                    </a:lnTo>
                    <a:lnTo>
                      <a:pt x="7456" y="10797"/>
                    </a:lnTo>
                    <a:lnTo>
                      <a:pt x="7456" y="10786"/>
                    </a:lnTo>
                    <a:lnTo>
                      <a:pt x="7456" y="10774"/>
                    </a:lnTo>
                    <a:lnTo>
                      <a:pt x="7481" y="0"/>
                    </a:lnTo>
                    <a:lnTo>
                      <a:pt x="7948" y="0"/>
                    </a:lnTo>
                    <a:lnTo>
                      <a:pt x="8387" y="1"/>
                    </a:lnTo>
                    <a:lnTo>
                      <a:pt x="8794" y="1"/>
                    </a:lnTo>
                    <a:lnTo>
                      <a:pt x="9172" y="3"/>
                    </a:lnTo>
                    <a:lnTo>
                      <a:pt x="9521" y="5"/>
                    </a:lnTo>
                    <a:lnTo>
                      <a:pt x="9840" y="6"/>
                    </a:lnTo>
                    <a:lnTo>
                      <a:pt x="10129" y="7"/>
                    </a:lnTo>
                    <a:lnTo>
                      <a:pt x="10388" y="8"/>
                    </a:lnTo>
                    <a:lnTo>
                      <a:pt x="10617" y="10"/>
                    </a:lnTo>
                    <a:lnTo>
                      <a:pt x="10816" y="10"/>
                    </a:lnTo>
                    <a:lnTo>
                      <a:pt x="10983" y="10"/>
                    </a:lnTo>
                    <a:lnTo>
                      <a:pt x="11121" y="10"/>
                    </a:lnTo>
                    <a:lnTo>
                      <a:pt x="11228" y="8"/>
                    </a:lnTo>
                    <a:lnTo>
                      <a:pt x="11306" y="6"/>
                    </a:lnTo>
                    <a:lnTo>
                      <a:pt x="11332" y="5"/>
                    </a:lnTo>
                    <a:lnTo>
                      <a:pt x="11352" y="3"/>
                    </a:lnTo>
                    <a:lnTo>
                      <a:pt x="11364" y="2"/>
                    </a:lnTo>
                    <a:lnTo>
                      <a:pt x="11367" y="0"/>
                    </a:lnTo>
                    <a:lnTo>
                      <a:pt x="11367" y="9631"/>
                    </a:lnTo>
                    <a:lnTo>
                      <a:pt x="11390" y="10774"/>
                    </a:lnTo>
                    <a:lnTo>
                      <a:pt x="11390" y="10786"/>
                    </a:lnTo>
                    <a:lnTo>
                      <a:pt x="11390" y="10797"/>
                    </a:lnTo>
                    <a:lnTo>
                      <a:pt x="11384" y="11089"/>
                    </a:lnTo>
                    <a:lnTo>
                      <a:pt x="11361" y="11379"/>
                    </a:lnTo>
                    <a:lnTo>
                      <a:pt x="11325" y="11663"/>
                    </a:lnTo>
                    <a:lnTo>
                      <a:pt x="11275" y="11942"/>
                    </a:lnTo>
                    <a:lnTo>
                      <a:pt x="11211" y="12216"/>
                    </a:lnTo>
                    <a:lnTo>
                      <a:pt x="11135" y="12487"/>
                    </a:lnTo>
                    <a:lnTo>
                      <a:pt x="11045" y="12751"/>
                    </a:lnTo>
                    <a:lnTo>
                      <a:pt x="10942" y="13009"/>
                    </a:lnTo>
                    <a:lnTo>
                      <a:pt x="10828" y="13261"/>
                    </a:lnTo>
                    <a:lnTo>
                      <a:pt x="10703" y="13507"/>
                    </a:lnTo>
                    <a:lnTo>
                      <a:pt x="10566" y="13744"/>
                    </a:lnTo>
                    <a:lnTo>
                      <a:pt x="10418" y="13975"/>
                    </a:lnTo>
                    <a:lnTo>
                      <a:pt x="10259" y="14199"/>
                    </a:lnTo>
                    <a:lnTo>
                      <a:pt x="10090" y="14413"/>
                    </a:lnTo>
                    <a:lnTo>
                      <a:pt x="9911" y="14620"/>
                    </a:lnTo>
                    <a:lnTo>
                      <a:pt x="9723" y="14818"/>
                    </a:lnTo>
                    <a:lnTo>
                      <a:pt x="9525" y="15007"/>
                    </a:lnTo>
                    <a:lnTo>
                      <a:pt x="9319" y="15186"/>
                    </a:lnTo>
                    <a:lnTo>
                      <a:pt x="9105" y="15355"/>
                    </a:lnTo>
                    <a:lnTo>
                      <a:pt x="8881" y="15514"/>
                    </a:lnTo>
                    <a:lnTo>
                      <a:pt x="8651" y="15662"/>
                    </a:lnTo>
                    <a:lnTo>
                      <a:pt x="8413" y="15800"/>
                    </a:lnTo>
                    <a:lnTo>
                      <a:pt x="8168" y="15925"/>
                    </a:lnTo>
                    <a:lnTo>
                      <a:pt x="7916" y="16039"/>
                    </a:lnTo>
                    <a:lnTo>
                      <a:pt x="7659" y="16142"/>
                    </a:lnTo>
                    <a:lnTo>
                      <a:pt x="7395" y="16232"/>
                    </a:lnTo>
                    <a:lnTo>
                      <a:pt x="7125" y="16308"/>
                    </a:lnTo>
                    <a:lnTo>
                      <a:pt x="6851" y="16372"/>
                    </a:lnTo>
                    <a:lnTo>
                      <a:pt x="6572" y="16422"/>
                    </a:lnTo>
                    <a:lnTo>
                      <a:pt x="6288" y="16459"/>
                    </a:lnTo>
                    <a:lnTo>
                      <a:pt x="5999" y="16481"/>
                    </a:lnTo>
                    <a:lnTo>
                      <a:pt x="5708" y="16487"/>
                    </a:lnTo>
                    <a:lnTo>
                      <a:pt x="5416" y="16481"/>
                    </a:lnTo>
                    <a:lnTo>
                      <a:pt x="5129" y="16459"/>
                    </a:lnTo>
                    <a:lnTo>
                      <a:pt x="4845" y="16422"/>
                    </a:lnTo>
                    <a:lnTo>
                      <a:pt x="4566" y="16372"/>
                    </a:lnTo>
                    <a:lnTo>
                      <a:pt x="4291" y="16308"/>
                    </a:lnTo>
                    <a:lnTo>
                      <a:pt x="4022" y="16232"/>
                    </a:lnTo>
                    <a:lnTo>
                      <a:pt x="3758" y="16142"/>
                    </a:lnTo>
                    <a:lnTo>
                      <a:pt x="3500" y="16039"/>
                    </a:lnTo>
                    <a:lnTo>
                      <a:pt x="3249" y="15925"/>
                    </a:lnTo>
                    <a:lnTo>
                      <a:pt x="3003" y="15800"/>
                    </a:lnTo>
                    <a:lnTo>
                      <a:pt x="2765" y="15662"/>
                    </a:lnTo>
                    <a:lnTo>
                      <a:pt x="2534" y="15514"/>
                    </a:lnTo>
                    <a:lnTo>
                      <a:pt x="2312" y="15355"/>
                    </a:lnTo>
                    <a:lnTo>
                      <a:pt x="2097" y="15186"/>
                    </a:lnTo>
                    <a:lnTo>
                      <a:pt x="1890" y="15007"/>
                    </a:lnTo>
                    <a:lnTo>
                      <a:pt x="1693" y="14818"/>
                    </a:lnTo>
                    <a:lnTo>
                      <a:pt x="1505" y="14620"/>
                    </a:lnTo>
                    <a:lnTo>
                      <a:pt x="1326" y="14413"/>
                    </a:lnTo>
                    <a:lnTo>
                      <a:pt x="1157" y="14199"/>
                    </a:lnTo>
                    <a:lnTo>
                      <a:pt x="998" y="13975"/>
                    </a:lnTo>
                    <a:lnTo>
                      <a:pt x="850" y="13744"/>
                    </a:lnTo>
                    <a:lnTo>
                      <a:pt x="713" y="13507"/>
                    </a:lnTo>
                    <a:lnTo>
                      <a:pt x="587" y="13261"/>
                    </a:lnTo>
                    <a:lnTo>
                      <a:pt x="473" y="13009"/>
                    </a:lnTo>
                    <a:lnTo>
                      <a:pt x="372" y="12751"/>
                    </a:lnTo>
                    <a:lnTo>
                      <a:pt x="282" y="12487"/>
                    </a:lnTo>
                    <a:lnTo>
                      <a:pt x="206" y="12216"/>
                    </a:lnTo>
                    <a:lnTo>
                      <a:pt x="142" y="11942"/>
                    </a:lnTo>
                    <a:lnTo>
                      <a:pt x="92" y="11663"/>
                    </a:lnTo>
                    <a:lnTo>
                      <a:pt x="55" y="11379"/>
                    </a:lnTo>
                    <a:lnTo>
                      <a:pt x="33" y="11089"/>
                    </a:lnTo>
                    <a:lnTo>
                      <a:pt x="25" y="10797"/>
                    </a:lnTo>
                    <a:lnTo>
                      <a:pt x="25" y="10786"/>
                    </a:lnTo>
                    <a:lnTo>
                      <a:pt x="25" y="10774"/>
                    </a:lnTo>
                    <a:lnTo>
                      <a:pt x="0" y="96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1212" y="1903"/>
                <a:ext cx="9230" cy="7976"/>
              </a:xfrm>
              <a:custGeom>
                <a:avLst/>
                <a:gdLst>
                  <a:gd name="T0" fmla="*/ 10713 w 18460"/>
                  <a:gd name="T1" fmla="*/ 9 h 15954"/>
                  <a:gd name="T2" fmla="*/ 10470 w 18460"/>
                  <a:gd name="T3" fmla="*/ 53 h 15954"/>
                  <a:gd name="T4" fmla="*/ 10240 w 18460"/>
                  <a:gd name="T5" fmla="*/ 130 h 15954"/>
                  <a:gd name="T6" fmla="*/ 10026 w 18460"/>
                  <a:gd name="T7" fmla="*/ 240 h 15954"/>
                  <a:gd name="T8" fmla="*/ 9832 w 18460"/>
                  <a:gd name="T9" fmla="*/ 378 h 15954"/>
                  <a:gd name="T10" fmla="*/ 9660 w 18460"/>
                  <a:gd name="T11" fmla="*/ 544 h 15954"/>
                  <a:gd name="T12" fmla="*/ 9513 w 18460"/>
                  <a:gd name="T13" fmla="*/ 730 h 15954"/>
                  <a:gd name="T14" fmla="*/ 9393 w 18460"/>
                  <a:gd name="T15" fmla="*/ 938 h 15954"/>
                  <a:gd name="T16" fmla="*/ 9304 w 18460"/>
                  <a:gd name="T17" fmla="*/ 1164 h 15954"/>
                  <a:gd name="T18" fmla="*/ 9249 w 18460"/>
                  <a:gd name="T19" fmla="*/ 1403 h 15954"/>
                  <a:gd name="T20" fmla="*/ 9231 w 18460"/>
                  <a:gd name="T21" fmla="*/ 1655 h 15954"/>
                  <a:gd name="T22" fmla="*/ 9211 w 18460"/>
                  <a:gd name="T23" fmla="*/ 1418 h 15954"/>
                  <a:gd name="T24" fmla="*/ 9153 w 18460"/>
                  <a:gd name="T25" fmla="*/ 1192 h 15954"/>
                  <a:gd name="T26" fmla="*/ 9061 w 18460"/>
                  <a:gd name="T27" fmla="*/ 979 h 15954"/>
                  <a:gd name="T28" fmla="*/ 8939 w 18460"/>
                  <a:gd name="T29" fmla="*/ 780 h 15954"/>
                  <a:gd name="T30" fmla="*/ 8789 w 18460"/>
                  <a:gd name="T31" fmla="*/ 599 h 15954"/>
                  <a:gd name="T32" fmla="*/ 8617 w 18460"/>
                  <a:gd name="T33" fmla="*/ 437 h 15954"/>
                  <a:gd name="T34" fmla="*/ 8424 w 18460"/>
                  <a:gd name="T35" fmla="*/ 297 h 15954"/>
                  <a:gd name="T36" fmla="*/ 8215 w 18460"/>
                  <a:gd name="T37" fmla="*/ 182 h 15954"/>
                  <a:gd name="T38" fmla="*/ 7992 w 18460"/>
                  <a:gd name="T39" fmla="*/ 93 h 15954"/>
                  <a:gd name="T40" fmla="*/ 7761 w 18460"/>
                  <a:gd name="T41" fmla="*/ 31 h 15954"/>
                  <a:gd name="T42" fmla="*/ 0 w 18460"/>
                  <a:gd name="T43" fmla="*/ 0 h 15954"/>
                  <a:gd name="T44" fmla="*/ 3500 w 18460"/>
                  <a:gd name="T45" fmla="*/ 3409 h 15954"/>
                  <a:gd name="T46" fmla="*/ 3508 w 18460"/>
                  <a:gd name="T47" fmla="*/ 3407 h 15954"/>
                  <a:gd name="T48" fmla="*/ 7433 w 18460"/>
                  <a:gd name="T49" fmla="*/ 14205 h 15954"/>
                  <a:gd name="T50" fmla="*/ 7460 w 18460"/>
                  <a:gd name="T51" fmla="*/ 14294 h 15954"/>
                  <a:gd name="T52" fmla="*/ 7493 w 18460"/>
                  <a:gd name="T53" fmla="*/ 14555 h 15954"/>
                  <a:gd name="T54" fmla="*/ 7563 w 18460"/>
                  <a:gd name="T55" fmla="*/ 14805 h 15954"/>
                  <a:gd name="T56" fmla="*/ 7670 w 18460"/>
                  <a:gd name="T57" fmla="*/ 15038 h 15954"/>
                  <a:gd name="T58" fmla="*/ 7806 w 18460"/>
                  <a:gd name="T59" fmla="*/ 15250 h 15954"/>
                  <a:gd name="T60" fmla="*/ 7971 w 18460"/>
                  <a:gd name="T61" fmla="*/ 15441 h 15954"/>
                  <a:gd name="T62" fmla="*/ 8161 w 18460"/>
                  <a:gd name="T63" fmla="*/ 15606 h 15954"/>
                  <a:gd name="T64" fmla="*/ 8374 w 18460"/>
                  <a:gd name="T65" fmla="*/ 15743 h 15954"/>
                  <a:gd name="T66" fmla="*/ 8605 w 18460"/>
                  <a:gd name="T67" fmla="*/ 15848 h 15954"/>
                  <a:gd name="T68" fmla="*/ 8854 w 18460"/>
                  <a:gd name="T69" fmla="*/ 15919 h 15954"/>
                  <a:gd name="T70" fmla="*/ 9117 w 18460"/>
                  <a:gd name="T71" fmla="*/ 15952 h 15954"/>
                  <a:gd name="T72" fmla="*/ 9384 w 18460"/>
                  <a:gd name="T73" fmla="*/ 15946 h 15954"/>
                  <a:gd name="T74" fmla="*/ 9642 w 18460"/>
                  <a:gd name="T75" fmla="*/ 15899 h 15954"/>
                  <a:gd name="T76" fmla="*/ 9886 w 18460"/>
                  <a:gd name="T77" fmla="*/ 15817 h 15954"/>
                  <a:gd name="T78" fmla="*/ 10111 w 18460"/>
                  <a:gd name="T79" fmla="*/ 15700 h 15954"/>
                  <a:gd name="T80" fmla="*/ 10318 w 18460"/>
                  <a:gd name="T81" fmla="*/ 15554 h 15954"/>
                  <a:gd name="T82" fmla="*/ 10499 w 18460"/>
                  <a:gd name="T83" fmla="*/ 15379 h 15954"/>
                  <a:gd name="T84" fmla="*/ 10655 w 18460"/>
                  <a:gd name="T85" fmla="*/ 15182 h 15954"/>
                  <a:gd name="T86" fmla="*/ 10782 w 18460"/>
                  <a:gd name="T87" fmla="*/ 14961 h 15954"/>
                  <a:gd name="T88" fmla="*/ 10875 w 18460"/>
                  <a:gd name="T89" fmla="*/ 14723 h 15954"/>
                  <a:gd name="T90" fmla="*/ 10934 w 18460"/>
                  <a:gd name="T91" fmla="*/ 14470 h 15954"/>
                  <a:gd name="T92" fmla="*/ 10954 w 18460"/>
                  <a:gd name="T93" fmla="*/ 14203 h 15954"/>
                  <a:gd name="T94" fmla="*/ 10979 w 18460"/>
                  <a:gd name="T95" fmla="*/ 3406 h 15954"/>
                  <a:gd name="T96" fmla="*/ 12292 w 18460"/>
                  <a:gd name="T97" fmla="*/ 3407 h 15954"/>
                  <a:gd name="T98" fmla="*/ 13338 w 18460"/>
                  <a:gd name="T99" fmla="*/ 3412 h 15954"/>
                  <a:gd name="T100" fmla="*/ 14115 w 18460"/>
                  <a:gd name="T101" fmla="*/ 3416 h 15954"/>
                  <a:gd name="T102" fmla="*/ 14619 w 18460"/>
                  <a:gd name="T103" fmla="*/ 3416 h 15954"/>
                  <a:gd name="T104" fmla="*/ 14830 w 18460"/>
                  <a:gd name="T105" fmla="*/ 3411 h 15954"/>
                  <a:gd name="T106" fmla="*/ 14865 w 18460"/>
                  <a:gd name="T107" fmla="*/ 3406 h 15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460" h="15954">
                    <a:moveTo>
                      <a:pt x="10882" y="0"/>
                    </a:moveTo>
                    <a:lnTo>
                      <a:pt x="10797" y="3"/>
                    </a:lnTo>
                    <a:lnTo>
                      <a:pt x="10713" y="9"/>
                    </a:lnTo>
                    <a:lnTo>
                      <a:pt x="10631" y="19"/>
                    </a:lnTo>
                    <a:lnTo>
                      <a:pt x="10550" y="34"/>
                    </a:lnTo>
                    <a:lnTo>
                      <a:pt x="10470" y="53"/>
                    </a:lnTo>
                    <a:lnTo>
                      <a:pt x="10391" y="75"/>
                    </a:lnTo>
                    <a:lnTo>
                      <a:pt x="10315" y="100"/>
                    </a:lnTo>
                    <a:lnTo>
                      <a:pt x="10240" y="130"/>
                    </a:lnTo>
                    <a:lnTo>
                      <a:pt x="10167" y="164"/>
                    </a:lnTo>
                    <a:lnTo>
                      <a:pt x="10096" y="200"/>
                    </a:lnTo>
                    <a:lnTo>
                      <a:pt x="10026" y="240"/>
                    </a:lnTo>
                    <a:lnTo>
                      <a:pt x="9960" y="283"/>
                    </a:lnTo>
                    <a:lnTo>
                      <a:pt x="9895" y="329"/>
                    </a:lnTo>
                    <a:lnTo>
                      <a:pt x="9832" y="378"/>
                    </a:lnTo>
                    <a:lnTo>
                      <a:pt x="9772" y="431"/>
                    </a:lnTo>
                    <a:lnTo>
                      <a:pt x="9715" y="486"/>
                    </a:lnTo>
                    <a:lnTo>
                      <a:pt x="9660" y="544"/>
                    </a:lnTo>
                    <a:lnTo>
                      <a:pt x="9608" y="602"/>
                    </a:lnTo>
                    <a:lnTo>
                      <a:pt x="9560" y="665"/>
                    </a:lnTo>
                    <a:lnTo>
                      <a:pt x="9513" y="730"/>
                    </a:lnTo>
                    <a:lnTo>
                      <a:pt x="9470" y="798"/>
                    </a:lnTo>
                    <a:lnTo>
                      <a:pt x="9430" y="867"/>
                    </a:lnTo>
                    <a:lnTo>
                      <a:pt x="9393" y="938"/>
                    </a:lnTo>
                    <a:lnTo>
                      <a:pt x="9361" y="1011"/>
                    </a:lnTo>
                    <a:lnTo>
                      <a:pt x="9331" y="1086"/>
                    </a:lnTo>
                    <a:lnTo>
                      <a:pt x="9304" y="1164"/>
                    </a:lnTo>
                    <a:lnTo>
                      <a:pt x="9282" y="1241"/>
                    </a:lnTo>
                    <a:lnTo>
                      <a:pt x="9264" y="1321"/>
                    </a:lnTo>
                    <a:lnTo>
                      <a:pt x="9249" y="1403"/>
                    </a:lnTo>
                    <a:lnTo>
                      <a:pt x="9239" y="1485"/>
                    </a:lnTo>
                    <a:lnTo>
                      <a:pt x="9232" y="1569"/>
                    </a:lnTo>
                    <a:lnTo>
                      <a:pt x="9231" y="1655"/>
                    </a:lnTo>
                    <a:lnTo>
                      <a:pt x="9228" y="1574"/>
                    </a:lnTo>
                    <a:lnTo>
                      <a:pt x="9222" y="1495"/>
                    </a:lnTo>
                    <a:lnTo>
                      <a:pt x="9211" y="1418"/>
                    </a:lnTo>
                    <a:lnTo>
                      <a:pt x="9196" y="1341"/>
                    </a:lnTo>
                    <a:lnTo>
                      <a:pt x="9176" y="1266"/>
                    </a:lnTo>
                    <a:lnTo>
                      <a:pt x="9153" y="1192"/>
                    </a:lnTo>
                    <a:lnTo>
                      <a:pt x="9126" y="1120"/>
                    </a:lnTo>
                    <a:lnTo>
                      <a:pt x="9096" y="1048"/>
                    </a:lnTo>
                    <a:lnTo>
                      <a:pt x="9061" y="979"/>
                    </a:lnTo>
                    <a:lnTo>
                      <a:pt x="9023" y="911"/>
                    </a:lnTo>
                    <a:lnTo>
                      <a:pt x="8983" y="845"/>
                    </a:lnTo>
                    <a:lnTo>
                      <a:pt x="8939" y="780"/>
                    </a:lnTo>
                    <a:lnTo>
                      <a:pt x="8892" y="718"/>
                    </a:lnTo>
                    <a:lnTo>
                      <a:pt x="8842" y="658"/>
                    </a:lnTo>
                    <a:lnTo>
                      <a:pt x="8789" y="599"/>
                    </a:lnTo>
                    <a:lnTo>
                      <a:pt x="8734" y="544"/>
                    </a:lnTo>
                    <a:lnTo>
                      <a:pt x="8677" y="488"/>
                    </a:lnTo>
                    <a:lnTo>
                      <a:pt x="8617" y="437"/>
                    </a:lnTo>
                    <a:lnTo>
                      <a:pt x="8554" y="388"/>
                    </a:lnTo>
                    <a:lnTo>
                      <a:pt x="8490" y="342"/>
                    </a:lnTo>
                    <a:lnTo>
                      <a:pt x="8424" y="297"/>
                    </a:lnTo>
                    <a:lnTo>
                      <a:pt x="8356" y="256"/>
                    </a:lnTo>
                    <a:lnTo>
                      <a:pt x="8286" y="218"/>
                    </a:lnTo>
                    <a:lnTo>
                      <a:pt x="8215" y="182"/>
                    </a:lnTo>
                    <a:lnTo>
                      <a:pt x="8141" y="149"/>
                    </a:lnTo>
                    <a:lnTo>
                      <a:pt x="8067" y="119"/>
                    </a:lnTo>
                    <a:lnTo>
                      <a:pt x="7992" y="93"/>
                    </a:lnTo>
                    <a:lnTo>
                      <a:pt x="7916" y="69"/>
                    </a:lnTo>
                    <a:lnTo>
                      <a:pt x="7839" y="49"/>
                    </a:lnTo>
                    <a:lnTo>
                      <a:pt x="7761" y="31"/>
                    </a:lnTo>
                    <a:lnTo>
                      <a:pt x="7682" y="19"/>
                    </a:lnTo>
                    <a:lnTo>
                      <a:pt x="7603" y="9"/>
                    </a:lnTo>
                    <a:lnTo>
                      <a:pt x="0" y="0"/>
                    </a:lnTo>
                    <a:lnTo>
                      <a:pt x="3498" y="3406"/>
                    </a:lnTo>
                    <a:lnTo>
                      <a:pt x="3498" y="3408"/>
                    </a:lnTo>
                    <a:lnTo>
                      <a:pt x="3500" y="3409"/>
                    </a:lnTo>
                    <a:lnTo>
                      <a:pt x="3501" y="3409"/>
                    </a:lnTo>
                    <a:lnTo>
                      <a:pt x="3503" y="3409"/>
                    </a:lnTo>
                    <a:lnTo>
                      <a:pt x="3508" y="3407"/>
                    </a:lnTo>
                    <a:lnTo>
                      <a:pt x="3515" y="3406"/>
                    </a:lnTo>
                    <a:lnTo>
                      <a:pt x="7433" y="3406"/>
                    </a:lnTo>
                    <a:lnTo>
                      <a:pt x="7433" y="14205"/>
                    </a:lnTo>
                    <a:lnTo>
                      <a:pt x="7445" y="14205"/>
                    </a:lnTo>
                    <a:lnTo>
                      <a:pt x="7457" y="14203"/>
                    </a:lnTo>
                    <a:lnTo>
                      <a:pt x="7460" y="14294"/>
                    </a:lnTo>
                    <a:lnTo>
                      <a:pt x="7467" y="14382"/>
                    </a:lnTo>
                    <a:lnTo>
                      <a:pt x="7478" y="14470"/>
                    </a:lnTo>
                    <a:lnTo>
                      <a:pt x="7493" y="14555"/>
                    </a:lnTo>
                    <a:lnTo>
                      <a:pt x="7512" y="14640"/>
                    </a:lnTo>
                    <a:lnTo>
                      <a:pt x="7536" y="14723"/>
                    </a:lnTo>
                    <a:lnTo>
                      <a:pt x="7563" y="14805"/>
                    </a:lnTo>
                    <a:lnTo>
                      <a:pt x="7596" y="14883"/>
                    </a:lnTo>
                    <a:lnTo>
                      <a:pt x="7631" y="14961"/>
                    </a:lnTo>
                    <a:lnTo>
                      <a:pt x="7670" y="15038"/>
                    </a:lnTo>
                    <a:lnTo>
                      <a:pt x="7711" y="15110"/>
                    </a:lnTo>
                    <a:lnTo>
                      <a:pt x="7757" y="15182"/>
                    </a:lnTo>
                    <a:lnTo>
                      <a:pt x="7806" y="15250"/>
                    </a:lnTo>
                    <a:lnTo>
                      <a:pt x="7857" y="15317"/>
                    </a:lnTo>
                    <a:lnTo>
                      <a:pt x="7912" y="15379"/>
                    </a:lnTo>
                    <a:lnTo>
                      <a:pt x="7971" y="15441"/>
                    </a:lnTo>
                    <a:lnTo>
                      <a:pt x="8031" y="15498"/>
                    </a:lnTo>
                    <a:lnTo>
                      <a:pt x="8095" y="15554"/>
                    </a:lnTo>
                    <a:lnTo>
                      <a:pt x="8161" y="15606"/>
                    </a:lnTo>
                    <a:lnTo>
                      <a:pt x="8230" y="15655"/>
                    </a:lnTo>
                    <a:lnTo>
                      <a:pt x="8300" y="15700"/>
                    </a:lnTo>
                    <a:lnTo>
                      <a:pt x="8374" y="15743"/>
                    </a:lnTo>
                    <a:lnTo>
                      <a:pt x="8449" y="15782"/>
                    </a:lnTo>
                    <a:lnTo>
                      <a:pt x="8526" y="15817"/>
                    </a:lnTo>
                    <a:lnTo>
                      <a:pt x="8605" y="15848"/>
                    </a:lnTo>
                    <a:lnTo>
                      <a:pt x="8687" y="15875"/>
                    </a:lnTo>
                    <a:lnTo>
                      <a:pt x="8770" y="15899"/>
                    </a:lnTo>
                    <a:lnTo>
                      <a:pt x="8854" y="15919"/>
                    </a:lnTo>
                    <a:lnTo>
                      <a:pt x="8940" y="15934"/>
                    </a:lnTo>
                    <a:lnTo>
                      <a:pt x="9028" y="15946"/>
                    </a:lnTo>
                    <a:lnTo>
                      <a:pt x="9117" y="15952"/>
                    </a:lnTo>
                    <a:lnTo>
                      <a:pt x="9206" y="15954"/>
                    </a:lnTo>
                    <a:lnTo>
                      <a:pt x="9296" y="15952"/>
                    </a:lnTo>
                    <a:lnTo>
                      <a:pt x="9384" y="15946"/>
                    </a:lnTo>
                    <a:lnTo>
                      <a:pt x="9472" y="15934"/>
                    </a:lnTo>
                    <a:lnTo>
                      <a:pt x="9557" y="15919"/>
                    </a:lnTo>
                    <a:lnTo>
                      <a:pt x="9642" y="15899"/>
                    </a:lnTo>
                    <a:lnTo>
                      <a:pt x="9725" y="15875"/>
                    </a:lnTo>
                    <a:lnTo>
                      <a:pt x="9806" y="15848"/>
                    </a:lnTo>
                    <a:lnTo>
                      <a:pt x="9886" y="15817"/>
                    </a:lnTo>
                    <a:lnTo>
                      <a:pt x="9962" y="15782"/>
                    </a:lnTo>
                    <a:lnTo>
                      <a:pt x="10039" y="15743"/>
                    </a:lnTo>
                    <a:lnTo>
                      <a:pt x="10111" y="15700"/>
                    </a:lnTo>
                    <a:lnTo>
                      <a:pt x="10182" y="15655"/>
                    </a:lnTo>
                    <a:lnTo>
                      <a:pt x="10251" y="15606"/>
                    </a:lnTo>
                    <a:lnTo>
                      <a:pt x="10318" y="15554"/>
                    </a:lnTo>
                    <a:lnTo>
                      <a:pt x="10380" y="15498"/>
                    </a:lnTo>
                    <a:lnTo>
                      <a:pt x="10441" y="15441"/>
                    </a:lnTo>
                    <a:lnTo>
                      <a:pt x="10499" y="15379"/>
                    </a:lnTo>
                    <a:lnTo>
                      <a:pt x="10554" y="15317"/>
                    </a:lnTo>
                    <a:lnTo>
                      <a:pt x="10606" y="15250"/>
                    </a:lnTo>
                    <a:lnTo>
                      <a:pt x="10655" y="15182"/>
                    </a:lnTo>
                    <a:lnTo>
                      <a:pt x="10700" y="15110"/>
                    </a:lnTo>
                    <a:lnTo>
                      <a:pt x="10743" y="15038"/>
                    </a:lnTo>
                    <a:lnTo>
                      <a:pt x="10782" y="14961"/>
                    </a:lnTo>
                    <a:lnTo>
                      <a:pt x="10817" y="14883"/>
                    </a:lnTo>
                    <a:lnTo>
                      <a:pt x="10848" y="14805"/>
                    </a:lnTo>
                    <a:lnTo>
                      <a:pt x="10875" y="14723"/>
                    </a:lnTo>
                    <a:lnTo>
                      <a:pt x="10899" y="14640"/>
                    </a:lnTo>
                    <a:lnTo>
                      <a:pt x="10919" y="14555"/>
                    </a:lnTo>
                    <a:lnTo>
                      <a:pt x="10934" y="14470"/>
                    </a:lnTo>
                    <a:lnTo>
                      <a:pt x="10945" y="14382"/>
                    </a:lnTo>
                    <a:lnTo>
                      <a:pt x="10952" y="14294"/>
                    </a:lnTo>
                    <a:lnTo>
                      <a:pt x="10954" y="14203"/>
                    </a:lnTo>
                    <a:lnTo>
                      <a:pt x="10954" y="14192"/>
                    </a:lnTo>
                    <a:lnTo>
                      <a:pt x="10954" y="14180"/>
                    </a:lnTo>
                    <a:lnTo>
                      <a:pt x="10979" y="3406"/>
                    </a:lnTo>
                    <a:lnTo>
                      <a:pt x="11446" y="3406"/>
                    </a:lnTo>
                    <a:lnTo>
                      <a:pt x="11885" y="3407"/>
                    </a:lnTo>
                    <a:lnTo>
                      <a:pt x="12292" y="3407"/>
                    </a:lnTo>
                    <a:lnTo>
                      <a:pt x="12670" y="3409"/>
                    </a:lnTo>
                    <a:lnTo>
                      <a:pt x="13019" y="3411"/>
                    </a:lnTo>
                    <a:lnTo>
                      <a:pt x="13338" y="3412"/>
                    </a:lnTo>
                    <a:lnTo>
                      <a:pt x="13627" y="3413"/>
                    </a:lnTo>
                    <a:lnTo>
                      <a:pt x="13886" y="3414"/>
                    </a:lnTo>
                    <a:lnTo>
                      <a:pt x="14115" y="3416"/>
                    </a:lnTo>
                    <a:lnTo>
                      <a:pt x="14314" y="3416"/>
                    </a:lnTo>
                    <a:lnTo>
                      <a:pt x="14481" y="3416"/>
                    </a:lnTo>
                    <a:lnTo>
                      <a:pt x="14619" y="3416"/>
                    </a:lnTo>
                    <a:lnTo>
                      <a:pt x="14726" y="3414"/>
                    </a:lnTo>
                    <a:lnTo>
                      <a:pt x="14804" y="3412"/>
                    </a:lnTo>
                    <a:lnTo>
                      <a:pt x="14830" y="3411"/>
                    </a:lnTo>
                    <a:lnTo>
                      <a:pt x="14850" y="3409"/>
                    </a:lnTo>
                    <a:lnTo>
                      <a:pt x="14862" y="3408"/>
                    </a:lnTo>
                    <a:lnTo>
                      <a:pt x="14865" y="3406"/>
                    </a:lnTo>
                    <a:lnTo>
                      <a:pt x="18460" y="0"/>
                    </a:lnTo>
                    <a:lnTo>
                      <a:pt x="108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ADD4"/>
                  </a:gs>
                  <a:gs pos="100000">
                    <a:srgbClr val="1C3D5E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1205" y="1901"/>
                <a:ext cx="9240" cy="10020"/>
              </a:xfrm>
              <a:custGeom>
                <a:avLst/>
                <a:gdLst>
                  <a:gd name="T0" fmla="*/ 18390 w 18480"/>
                  <a:gd name="T1" fmla="*/ 13731 h 20040"/>
                  <a:gd name="T2" fmla="*/ 18130 w 18480"/>
                  <a:gd name="T3" fmla="*/ 14768 h 20040"/>
                  <a:gd name="T4" fmla="*/ 17682 w 18480"/>
                  <a:gd name="T5" fmla="*/ 15748 h 20040"/>
                  <a:gd name="T6" fmla="*/ 17064 w 18480"/>
                  <a:gd name="T7" fmla="*/ 16657 h 20040"/>
                  <a:gd name="T8" fmla="*/ 16289 w 18480"/>
                  <a:gd name="T9" fmla="*/ 17482 h 20040"/>
                  <a:gd name="T10" fmla="*/ 15374 w 18480"/>
                  <a:gd name="T11" fmla="*/ 18214 h 20040"/>
                  <a:gd name="T12" fmla="*/ 14334 w 18480"/>
                  <a:gd name="T13" fmla="*/ 18840 h 20040"/>
                  <a:gd name="T14" fmla="*/ 13183 w 18480"/>
                  <a:gd name="T15" fmla="*/ 19347 h 20040"/>
                  <a:gd name="T16" fmla="*/ 11939 w 18480"/>
                  <a:gd name="T17" fmla="*/ 19724 h 20040"/>
                  <a:gd name="T18" fmla="*/ 10614 w 18480"/>
                  <a:gd name="T19" fmla="*/ 19959 h 20040"/>
                  <a:gd name="T20" fmla="*/ 9226 w 18480"/>
                  <a:gd name="T21" fmla="*/ 20040 h 20040"/>
                  <a:gd name="T22" fmla="*/ 7839 w 18480"/>
                  <a:gd name="T23" fmla="*/ 19959 h 20040"/>
                  <a:gd name="T24" fmla="*/ 6514 w 18480"/>
                  <a:gd name="T25" fmla="*/ 19724 h 20040"/>
                  <a:gd name="T26" fmla="*/ 5269 w 18480"/>
                  <a:gd name="T27" fmla="*/ 19347 h 20040"/>
                  <a:gd name="T28" fmla="*/ 4119 w 18480"/>
                  <a:gd name="T29" fmla="*/ 18840 h 20040"/>
                  <a:gd name="T30" fmla="*/ 3078 w 18480"/>
                  <a:gd name="T31" fmla="*/ 18214 h 20040"/>
                  <a:gd name="T32" fmla="*/ 2163 w 18480"/>
                  <a:gd name="T33" fmla="*/ 17482 h 20040"/>
                  <a:gd name="T34" fmla="*/ 1388 w 18480"/>
                  <a:gd name="T35" fmla="*/ 16657 h 20040"/>
                  <a:gd name="T36" fmla="*/ 769 w 18480"/>
                  <a:gd name="T37" fmla="*/ 15748 h 20040"/>
                  <a:gd name="T38" fmla="*/ 323 w 18480"/>
                  <a:gd name="T39" fmla="*/ 14768 h 20040"/>
                  <a:gd name="T40" fmla="*/ 63 w 18480"/>
                  <a:gd name="T41" fmla="*/ 13731 h 20040"/>
                  <a:gd name="T42" fmla="*/ 20 w 18480"/>
                  <a:gd name="T43" fmla="*/ 0 h 20040"/>
                  <a:gd name="T44" fmla="*/ 3543 w 18480"/>
                  <a:gd name="T45" fmla="*/ 14180 h 20040"/>
                  <a:gd name="T46" fmla="*/ 3551 w 18480"/>
                  <a:gd name="T47" fmla="*/ 14495 h 20040"/>
                  <a:gd name="T48" fmla="*/ 3660 w 18480"/>
                  <a:gd name="T49" fmla="*/ 15348 h 20040"/>
                  <a:gd name="T50" fmla="*/ 3890 w 18480"/>
                  <a:gd name="T51" fmla="*/ 16157 h 20040"/>
                  <a:gd name="T52" fmla="*/ 4231 w 18480"/>
                  <a:gd name="T53" fmla="*/ 16913 h 20040"/>
                  <a:gd name="T54" fmla="*/ 4675 w 18480"/>
                  <a:gd name="T55" fmla="*/ 17605 h 20040"/>
                  <a:gd name="T56" fmla="*/ 5211 w 18480"/>
                  <a:gd name="T57" fmla="*/ 18224 h 20040"/>
                  <a:gd name="T58" fmla="*/ 5830 w 18480"/>
                  <a:gd name="T59" fmla="*/ 18761 h 20040"/>
                  <a:gd name="T60" fmla="*/ 6521 w 18480"/>
                  <a:gd name="T61" fmla="*/ 19206 h 20040"/>
                  <a:gd name="T62" fmla="*/ 7276 w 18480"/>
                  <a:gd name="T63" fmla="*/ 19548 h 20040"/>
                  <a:gd name="T64" fmla="*/ 8084 w 18480"/>
                  <a:gd name="T65" fmla="*/ 19778 h 20040"/>
                  <a:gd name="T66" fmla="*/ 8934 w 18480"/>
                  <a:gd name="T67" fmla="*/ 19887 h 20040"/>
                  <a:gd name="T68" fmla="*/ 9806 w 18480"/>
                  <a:gd name="T69" fmla="*/ 19865 h 20040"/>
                  <a:gd name="T70" fmla="*/ 10643 w 18480"/>
                  <a:gd name="T71" fmla="*/ 19714 h 20040"/>
                  <a:gd name="T72" fmla="*/ 11434 w 18480"/>
                  <a:gd name="T73" fmla="*/ 19445 h 20040"/>
                  <a:gd name="T74" fmla="*/ 12169 w 18480"/>
                  <a:gd name="T75" fmla="*/ 19068 h 20040"/>
                  <a:gd name="T76" fmla="*/ 12837 w 18480"/>
                  <a:gd name="T77" fmla="*/ 18592 h 20040"/>
                  <a:gd name="T78" fmla="*/ 13429 w 18480"/>
                  <a:gd name="T79" fmla="*/ 18026 h 20040"/>
                  <a:gd name="T80" fmla="*/ 13936 w 18480"/>
                  <a:gd name="T81" fmla="*/ 17381 h 20040"/>
                  <a:gd name="T82" fmla="*/ 14346 w 18480"/>
                  <a:gd name="T83" fmla="*/ 16667 h 20040"/>
                  <a:gd name="T84" fmla="*/ 14653 w 18480"/>
                  <a:gd name="T85" fmla="*/ 15893 h 20040"/>
                  <a:gd name="T86" fmla="*/ 14843 w 18480"/>
                  <a:gd name="T87" fmla="*/ 15069 h 20040"/>
                  <a:gd name="T88" fmla="*/ 14908 w 18480"/>
                  <a:gd name="T89" fmla="*/ 14203 h 20040"/>
                  <a:gd name="T90" fmla="*/ 14885 w 18480"/>
                  <a:gd name="T91" fmla="*/ 13037 h 20040"/>
                  <a:gd name="T92" fmla="*/ 18451 w 18480"/>
                  <a:gd name="T93" fmla="*/ 13012 h 20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80" h="20040">
                    <a:moveTo>
                      <a:pt x="18451" y="13012"/>
                    </a:moveTo>
                    <a:lnTo>
                      <a:pt x="18432" y="13374"/>
                    </a:lnTo>
                    <a:lnTo>
                      <a:pt x="18390" y="13731"/>
                    </a:lnTo>
                    <a:lnTo>
                      <a:pt x="18325" y="14083"/>
                    </a:lnTo>
                    <a:lnTo>
                      <a:pt x="18237" y="14429"/>
                    </a:lnTo>
                    <a:lnTo>
                      <a:pt x="18130" y="14768"/>
                    </a:lnTo>
                    <a:lnTo>
                      <a:pt x="18000" y="15103"/>
                    </a:lnTo>
                    <a:lnTo>
                      <a:pt x="17851" y="15428"/>
                    </a:lnTo>
                    <a:lnTo>
                      <a:pt x="17682" y="15748"/>
                    </a:lnTo>
                    <a:lnTo>
                      <a:pt x="17494" y="16060"/>
                    </a:lnTo>
                    <a:lnTo>
                      <a:pt x="17288" y="16363"/>
                    </a:lnTo>
                    <a:lnTo>
                      <a:pt x="17064" y="16657"/>
                    </a:lnTo>
                    <a:lnTo>
                      <a:pt x="16821" y="16941"/>
                    </a:lnTo>
                    <a:lnTo>
                      <a:pt x="16564" y="17217"/>
                    </a:lnTo>
                    <a:lnTo>
                      <a:pt x="16289" y="17482"/>
                    </a:lnTo>
                    <a:lnTo>
                      <a:pt x="15998" y="17738"/>
                    </a:lnTo>
                    <a:lnTo>
                      <a:pt x="15693" y="17982"/>
                    </a:lnTo>
                    <a:lnTo>
                      <a:pt x="15374" y="18214"/>
                    </a:lnTo>
                    <a:lnTo>
                      <a:pt x="15040" y="18436"/>
                    </a:lnTo>
                    <a:lnTo>
                      <a:pt x="14693" y="18643"/>
                    </a:lnTo>
                    <a:lnTo>
                      <a:pt x="14334" y="18840"/>
                    </a:lnTo>
                    <a:lnTo>
                      <a:pt x="13961" y="19023"/>
                    </a:lnTo>
                    <a:lnTo>
                      <a:pt x="13578" y="19192"/>
                    </a:lnTo>
                    <a:lnTo>
                      <a:pt x="13183" y="19347"/>
                    </a:lnTo>
                    <a:lnTo>
                      <a:pt x="12778" y="19488"/>
                    </a:lnTo>
                    <a:lnTo>
                      <a:pt x="12363" y="19614"/>
                    </a:lnTo>
                    <a:lnTo>
                      <a:pt x="11939" y="19724"/>
                    </a:lnTo>
                    <a:lnTo>
                      <a:pt x="11505" y="19818"/>
                    </a:lnTo>
                    <a:lnTo>
                      <a:pt x="11063" y="19897"/>
                    </a:lnTo>
                    <a:lnTo>
                      <a:pt x="10614" y="19959"/>
                    </a:lnTo>
                    <a:lnTo>
                      <a:pt x="10157" y="20004"/>
                    </a:lnTo>
                    <a:lnTo>
                      <a:pt x="9695" y="20031"/>
                    </a:lnTo>
                    <a:lnTo>
                      <a:pt x="9226" y="20040"/>
                    </a:lnTo>
                    <a:lnTo>
                      <a:pt x="8757" y="20031"/>
                    </a:lnTo>
                    <a:lnTo>
                      <a:pt x="8294" y="20004"/>
                    </a:lnTo>
                    <a:lnTo>
                      <a:pt x="7839" y="19959"/>
                    </a:lnTo>
                    <a:lnTo>
                      <a:pt x="7388" y="19897"/>
                    </a:lnTo>
                    <a:lnTo>
                      <a:pt x="6947" y="19818"/>
                    </a:lnTo>
                    <a:lnTo>
                      <a:pt x="6514" y="19724"/>
                    </a:lnTo>
                    <a:lnTo>
                      <a:pt x="6090" y="19614"/>
                    </a:lnTo>
                    <a:lnTo>
                      <a:pt x="5675" y="19488"/>
                    </a:lnTo>
                    <a:lnTo>
                      <a:pt x="5269" y="19347"/>
                    </a:lnTo>
                    <a:lnTo>
                      <a:pt x="4874" y="19192"/>
                    </a:lnTo>
                    <a:lnTo>
                      <a:pt x="4490" y="19023"/>
                    </a:lnTo>
                    <a:lnTo>
                      <a:pt x="4119" y="18840"/>
                    </a:lnTo>
                    <a:lnTo>
                      <a:pt x="3759" y="18643"/>
                    </a:lnTo>
                    <a:lnTo>
                      <a:pt x="3412" y="18436"/>
                    </a:lnTo>
                    <a:lnTo>
                      <a:pt x="3078" y="18214"/>
                    </a:lnTo>
                    <a:lnTo>
                      <a:pt x="2758" y="17982"/>
                    </a:lnTo>
                    <a:lnTo>
                      <a:pt x="2453" y="17738"/>
                    </a:lnTo>
                    <a:lnTo>
                      <a:pt x="2163" y="17482"/>
                    </a:lnTo>
                    <a:lnTo>
                      <a:pt x="1889" y="17217"/>
                    </a:lnTo>
                    <a:lnTo>
                      <a:pt x="1630" y="16941"/>
                    </a:lnTo>
                    <a:lnTo>
                      <a:pt x="1388" y="16657"/>
                    </a:lnTo>
                    <a:lnTo>
                      <a:pt x="1164" y="16363"/>
                    </a:lnTo>
                    <a:lnTo>
                      <a:pt x="958" y="16060"/>
                    </a:lnTo>
                    <a:lnTo>
                      <a:pt x="769" y="15748"/>
                    </a:lnTo>
                    <a:lnTo>
                      <a:pt x="600" y="15428"/>
                    </a:lnTo>
                    <a:lnTo>
                      <a:pt x="452" y="15103"/>
                    </a:lnTo>
                    <a:lnTo>
                      <a:pt x="323" y="14768"/>
                    </a:lnTo>
                    <a:lnTo>
                      <a:pt x="214" y="14429"/>
                    </a:lnTo>
                    <a:lnTo>
                      <a:pt x="128" y="14083"/>
                    </a:lnTo>
                    <a:lnTo>
                      <a:pt x="63" y="13731"/>
                    </a:lnTo>
                    <a:lnTo>
                      <a:pt x="20" y="13374"/>
                    </a:lnTo>
                    <a:lnTo>
                      <a:pt x="0" y="13012"/>
                    </a:lnTo>
                    <a:lnTo>
                      <a:pt x="20" y="0"/>
                    </a:lnTo>
                    <a:lnTo>
                      <a:pt x="3518" y="3406"/>
                    </a:lnTo>
                    <a:lnTo>
                      <a:pt x="3518" y="13037"/>
                    </a:lnTo>
                    <a:lnTo>
                      <a:pt x="3543" y="14180"/>
                    </a:lnTo>
                    <a:lnTo>
                      <a:pt x="3543" y="14192"/>
                    </a:lnTo>
                    <a:lnTo>
                      <a:pt x="3543" y="14203"/>
                    </a:lnTo>
                    <a:lnTo>
                      <a:pt x="3551" y="14495"/>
                    </a:lnTo>
                    <a:lnTo>
                      <a:pt x="3573" y="14785"/>
                    </a:lnTo>
                    <a:lnTo>
                      <a:pt x="3610" y="15069"/>
                    </a:lnTo>
                    <a:lnTo>
                      <a:pt x="3660" y="15348"/>
                    </a:lnTo>
                    <a:lnTo>
                      <a:pt x="3724" y="15622"/>
                    </a:lnTo>
                    <a:lnTo>
                      <a:pt x="3800" y="15893"/>
                    </a:lnTo>
                    <a:lnTo>
                      <a:pt x="3890" y="16157"/>
                    </a:lnTo>
                    <a:lnTo>
                      <a:pt x="3991" y="16415"/>
                    </a:lnTo>
                    <a:lnTo>
                      <a:pt x="4105" y="16667"/>
                    </a:lnTo>
                    <a:lnTo>
                      <a:pt x="4231" y="16913"/>
                    </a:lnTo>
                    <a:lnTo>
                      <a:pt x="4368" y="17150"/>
                    </a:lnTo>
                    <a:lnTo>
                      <a:pt x="4516" y="17381"/>
                    </a:lnTo>
                    <a:lnTo>
                      <a:pt x="4675" y="17605"/>
                    </a:lnTo>
                    <a:lnTo>
                      <a:pt x="4844" y="17819"/>
                    </a:lnTo>
                    <a:lnTo>
                      <a:pt x="5023" y="18026"/>
                    </a:lnTo>
                    <a:lnTo>
                      <a:pt x="5211" y="18224"/>
                    </a:lnTo>
                    <a:lnTo>
                      <a:pt x="5408" y="18413"/>
                    </a:lnTo>
                    <a:lnTo>
                      <a:pt x="5615" y="18592"/>
                    </a:lnTo>
                    <a:lnTo>
                      <a:pt x="5830" y="18761"/>
                    </a:lnTo>
                    <a:lnTo>
                      <a:pt x="6052" y="18920"/>
                    </a:lnTo>
                    <a:lnTo>
                      <a:pt x="6283" y="19068"/>
                    </a:lnTo>
                    <a:lnTo>
                      <a:pt x="6521" y="19206"/>
                    </a:lnTo>
                    <a:lnTo>
                      <a:pt x="6767" y="19331"/>
                    </a:lnTo>
                    <a:lnTo>
                      <a:pt x="7018" y="19445"/>
                    </a:lnTo>
                    <a:lnTo>
                      <a:pt x="7276" y="19548"/>
                    </a:lnTo>
                    <a:lnTo>
                      <a:pt x="7540" y="19638"/>
                    </a:lnTo>
                    <a:lnTo>
                      <a:pt x="7809" y="19714"/>
                    </a:lnTo>
                    <a:lnTo>
                      <a:pt x="8084" y="19778"/>
                    </a:lnTo>
                    <a:lnTo>
                      <a:pt x="8363" y="19828"/>
                    </a:lnTo>
                    <a:lnTo>
                      <a:pt x="8647" y="19865"/>
                    </a:lnTo>
                    <a:lnTo>
                      <a:pt x="8934" y="19887"/>
                    </a:lnTo>
                    <a:lnTo>
                      <a:pt x="9226" y="19893"/>
                    </a:lnTo>
                    <a:lnTo>
                      <a:pt x="9517" y="19887"/>
                    </a:lnTo>
                    <a:lnTo>
                      <a:pt x="9806" y="19865"/>
                    </a:lnTo>
                    <a:lnTo>
                      <a:pt x="10090" y="19828"/>
                    </a:lnTo>
                    <a:lnTo>
                      <a:pt x="10369" y="19778"/>
                    </a:lnTo>
                    <a:lnTo>
                      <a:pt x="10643" y="19714"/>
                    </a:lnTo>
                    <a:lnTo>
                      <a:pt x="10913" y="19638"/>
                    </a:lnTo>
                    <a:lnTo>
                      <a:pt x="11177" y="19548"/>
                    </a:lnTo>
                    <a:lnTo>
                      <a:pt x="11434" y="19445"/>
                    </a:lnTo>
                    <a:lnTo>
                      <a:pt x="11686" y="19331"/>
                    </a:lnTo>
                    <a:lnTo>
                      <a:pt x="11931" y="19206"/>
                    </a:lnTo>
                    <a:lnTo>
                      <a:pt x="12169" y="19068"/>
                    </a:lnTo>
                    <a:lnTo>
                      <a:pt x="12399" y="18920"/>
                    </a:lnTo>
                    <a:lnTo>
                      <a:pt x="12623" y="18761"/>
                    </a:lnTo>
                    <a:lnTo>
                      <a:pt x="12837" y="18592"/>
                    </a:lnTo>
                    <a:lnTo>
                      <a:pt x="13043" y="18413"/>
                    </a:lnTo>
                    <a:lnTo>
                      <a:pt x="13241" y="18224"/>
                    </a:lnTo>
                    <a:lnTo>
                      <a:pt x="13429" y="18026"/>
                    </a:lnTo>
                    <a:lnTo>
                      <a:pt x="13608" y="17819"/>
                    </a:lnTo>
                    <a:lnTo>
                      <a:pt x="13777" y="17605"/>
                    </a:lnTo>
                    <a:lnTo>
                      <a:pt x="13936" y="17381"/>
                    </a:lnTo>
                    <a:lnTo>
                      <a:pt x="14084" y="17150"/>
                    </a:lnTo>
                    <a:lnTo>
                      <a:pt x="14221" y="16913"/>
                    </a:lnTo>
                    <a:lnTo>
                      <a:pt x="14346" y="16667"/>
                    </a:lnTo>
                    <a:lnTo>
                      <a:pt x="14460" y="16415"/>
                    </a:lnTo>
                    <a:lnTo>
                      <a:pt x="14563" y="16157"/>
                    </a:lnTo>
                    <a:lnTo>
                      <a:pt x="14653" y="15893"/>
                    </a:lnTo>
                    <a:lnTo>
                      <a:pt x="14729" y="15622"/>
                    </a:lnTo>
                    <a:lnTo>
                      <a:pt x="14793" y="15348"/>
                    </a:lnTo>
                    <a:lnTo>
                      <a:pt x="14843" y="15069"/>
                    </a:lnTo>
                    <a:lnTo>
                      <a:pt x="14879" y="14785"/>
                    </a:lnTo>
                    <a:lnTo>
                      <a:pt x="14902" y="14495"/>
                    </a:lnTo>
                    <a:lnTo>
                      <a:pt x="14908" y="14203"/>
                    </a:lnTo>
                    <a:lnTo>
                      <a:pt x="14908" y="14192"/>
                    </a:lnTo>
                    <a:lnTo>
                      <a:pt x="14908" y="14180"/>
                    </a:lnTo>
                    <a:lnTo>
                      <a:pt x="14885" y="13037"/>
                    </a:lnTo>
                    <a:lnTo>
                      <a:pt x="14885" y="3406"/>
                    </a:lnTo>
                    <a:lnTo>
                      <a:pt x="18480" y="0"/>
                    </a:lnTo>
                    <a:lnTo>
                      <a:pt x="18451" y="13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C3D5E"/>
                  </a:gs>
                  <a:gs pos="100000">
                    <a:srgbClr val="23ADD4"/>
                  </a:gs>
                </a:gsLst>
                <a:lin ang="5400000" scaled="1"/>
              </a:gradFill>
              <a:ln w="0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79" y="346"/>
              <a:ext cx="2262" cy="2200"/>
            </a:xfrm>
            <a:custGeom>
              <a:avLst/>
              <a:gdLst>
                <a:gd name="T0" fmla="*/ 3175 w 6580"/>
                <a:gd name="T1" fmla="*/ 6445 h 6585"/>
                <a:gd name="T2" fmla="*/ 3205 w 6580"/>
                <a:gd name="T3" fmla="*/ 6535 h 6585"/>
                <a:gd name="T4" fmla="*/ 2115 w 6580"/>
                <a:gd name="T5" fmla="*/ 6345 h 6585"/>
                <a:gd name="T6" fmla="*/ 2215 w 6580"/>
                <a:gd name="T7" fmla="*/ 6295 h 6585"/>
                <a:gd name="T8" fmla="*/ 1900 w 6580"/>
                <a:gd name="T9" fmla="*/ 6285 h 6585"/>
                <a:gd name="T10" fmla="*/ 1790 w 6580"/>
                <a:gd name="T11" fmla="*/ 6150 h 6585"/>
                <a:gd name="T12" fmla="*/ 1635 w 6580"/>
                <a:gd name="T13" fmla="*/ 5840 h 6585"/>
                <a:gd name="T14" fmla="*/ 1705 w 6580"/>
                <a:gd name="T15" fmla="*/ 5905 h 6585"/>
                <a:gd name="T16" fmla="*/ 1175 w 6580"/>
                <a:gd name="T17" fmla="*/ 5350 h 6585"/>
                <a:gd name="T18" fmla="*/ 960 w 6580"/>
                <a:gd name="T19" fmla="*/ 5500 h 6585"/>
                <a:gd name="T20" fmla="*/ 1075 w 6580"/>
                <a:gd name="T21" fmla="*/ 5390 h 6585"/>
                <a:gd name="T22" fmla="*/ 770 w 6580"/>
                <a:gd name="T23" fmla="*/ 5240 h 6585"/>
                <a:gd name="T24" fmla="*/ 725 w 6580"/>
                <a:gd name="T25" fmla="*/ 5155 h 6585"/>
                <a:gd name="T26" fmla="*/ 410 w 6580"/>
                <a:gd name="T27" fmla="*/ 4890 h 6585"/>
                <a:gd name="T28" fmla="*/ 225 w 6580"/>
                <a:gd name="T29" fmla="*/ 4560 h 6585"/>
                <a:gd name="T30" fmla="*/ 410 w 6580"/>
                <a:gd name="T31" fmla="*/ 3945 h 6585"/>
                <a:gd name="T32" fmla="*/ 270 w 6580"/>
                <a:gd name="T33" fmla="*/ 3420 h 6585"/>
                <a:gd name="T34" fmla="*/ 280 w 6580"/>
                <a:gd name="T35" fmla="*/ 3595 h 6585"/>
                <a:gd name="T36" fmla="*/ 165 w 6580"/>
                <a:gd name="T37" fmla="*/ 3655 h 6585"/>
                <a:gd name="T38" fmla="*/ 160 w 6580"/>
                <a:gd name="T39" fmla="*/ 3335 h 6585"/>
                <a:gd name="T40" fmla="*/ 90 w 6580"/>
                <a:gd name="T41" fmla="*/ 3190 h 6585"/>
                <a:gd name="T42" fmla="*/ 45 w 6580"/>
                <a:gd name="T43" fmla="*/ 2820 h 6585"/>
                <a:gd name="T44" fmla="*/ 310 w 6580"/>
                <a:gd name="T45" fmla="*/ 2895 h 6585"/>
                <a:gd name="T46" fmla="*/ 600 w 6580"/>
                <a:gd name="T47" fmla="*/ 2325 h 6585"/>
                <a:gd name="T48" fmla="*/ 475 w 6580"/>
                <a:gd name="T49" fmla="*/ 2100 h 6585"/>
                <a:gd name="T50" fmla="*/ 420 w 6580"/>
                <a:gd name="T51" fmla="*/ 1730 h 6585"/>
                <a:gd name="T52" fmla="*/ 1045 w 6580"/>
                <a:gd name="T53" fmla="*/ 1405 h 6585"/>
                <a:gd name="T54" fmla="*/ 905 w 6580"/>
                <a:gd name="T55" fmla="*/ 1230 h 6585"/>
                <a:gd name="T56" fmla="*/ 925 w 6580"/>
                <a:gd name="T57" fmla="*/ 1475 h 6585"/>
                <a:gd name="T58" fmla="*/ 1360 w 6580"/>
                <a:gd name="T59" fmla="*/ 700 h 6585"/>
                <a:gd name="T60" fmla="*/ 1600 w 6580"/>
                <a:gd name="T61" fmla="*/ 905 h 6585"/>
                <a:gd name="T62" fmla="*/ 1345 w 6580"/>
                <a:gd name="T63" fmla="*/ 795 h 6585"/>
                <a:gd name="T64" fmla="*/ 1810 w 6580"/>
                <a:gd name="T65" fmla="*/ 510 h 6585"/>
                <a:gd name="T66" fmla="*/ 2145 w 6580"/>
                <a:gd name="T67" fmla="*/ 500 h 6585"/>
                <a:gd name="T68" fmla="*/ 2900 w 6580"/>
                <a:gd name="T69" fmla="*/ 240 h 6585"/>
                <a:gd name="T70" fmla="*/ 2945 w 6580"/>
                <a:gd name="T71" fmla="*/ 360 h 6585"/>
                <a:gd name="T72" fmla="*/ 3370 w 6580"/>
                <a:gd name="T73" fmla="*/ 430 h 6585"/>
                <a:gd name="T74" fmla="*/ 3380 w 6580"/>
                <a:gd name="T75" fmla="*/ 0 h 6585"/>
                <a:gd name="T76" fmla="*/ 3870 w 6580"/>
                <a:gd name="T77" fmla="*/ 150 h 6585"/>
                <a:gd name="T78" fmla="*/ 4760 w 6580"/>
                <a:gd name="T79" fmla="*/ 645 h 6585"/>
                <a:gd name="T80" fmla="*/ 4810 w 6580"/>
                <a:gd name="T81" fmla="*/ 880 h 6585"/>
                <a:gd name="T82" fmla="*/ 5545 w 6580"/>
                <a:gd name="T83" fmla="*/ 1380 h 6585"/>
                <a:gd name="T84" fmla="*/ 5940 w 6580"/>
                <a:gd name="T85" fmla="*/ 1520 h 6585"/>
                <a:gd name="T86" fmla="*/ 5960 w 6580"/>
                <a:gd name="T87" fmla="*/ 2230 h 6585"/>
                <a:gd name="T88" fmla="*/ 6185 w 6580"/>
                <a:gd name="T89" fmla="*/ 2190 h 6585"/>
                <a:gd name="T90" fmla="*/ 5960 w 6580"/>
                <a:gd name="T91" fmla="*/ 2095 h 6585"/>
                <a:gd name="T92" fmla="*/ 6345 w 6580"/>
                <a:gd name="T93" fmla="*/ 2345 h 6585"/>
                <a:gd name="T94" fmla="*/ 6310 w 6580"/>
                <a:gd name="T95" fmla="*/ 2510 h 6585"/>
                <a:gd name="T96" fmla="*/ 6420 w 6580"/>
                <a:gd name="T97" fmla="*/ 2620 h 6585"/>
                <a:gd name="T98" fmla="*/ 6535 w 6580"/>
                <a:gd name="T99" fmla="*/ 3290 h 6585"/>
                <a:gd name="T100" fmla="*/ 6580 w 6580"/>
                <a:gd name="T101" fmla="*/ 3320 h 6585"/>
                <a:gd name="T102" fmla="*/ 6205 w 6580"/>
                <a:gd name="T103" fmla="*/ 3660 h 6585"/>
                <a:gd name="T104" fmla="*/ 6425 w 6580"/>
                <a:gd name="T105" fmla="*/ 4045 h 6585"/>
                <a:gd name="T106" fmla="*/ 5895 w 6580"/>
                <a:gd name="T107" fmla="*/ 5085 h 6585"/>
                <a:gd name="T108" fmla="*/ 5710 w 6580"/>
                <a:gd name="T109" fmla="*/ 4885 h 6585"/>
                <a:gd name="T110" fmla="*/ 5795 w 6580"/>
                <a:gd name="T111" fmla="*/ 4875 h 6585"/>
                <a:gd name="T112" fmla="*/ 5665 w 6580"/>
                <a:gd name="T113" fmla="*/ 5190 h 6585"/>
                <a:gd name="T114" fmla="*/ 5380 w 6580"/>
                <a:gd name="T115" fmla="*/ 5490 h 6585"/>
                <a:gd name="T116" fmla="*/ 5060 w 6580"/>
                <a:gd name="T117" fmla="*/ 5780 h 6585"/>
                <a:gd name="T118" fmla="*/ 5195 w 6580"/>
                <a:gd name="T119" fmla="*/ 5935 h 6585"/>
                <a:gd name="T120" fmla="*/ 5135 w 6580"/>
                <a:gd name="T121" fmla="*/ 5680 h 6585"/>
                <a:gd name="T122" fmla="*/ 4845 w 6580"/>
                <a:gd name="T123" fmla="*/ 5940 h 6585"/>
                <a:gd name="T124" fmla="*/ 4125 w 6580"/>
                <a:gd name="T125" fmla="*/ 6255 h 6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80" h="6585">
                  <a:moveTo>
                    <a:pt x="3210" y="6585"/>
                  </a:moveTo>
                  <a:lnTo>
                    <a:pt x="3160" y="6585"/>
                  </a:lnTo>
                  <a:lnTo>
                    <a:pt x="3165" y="6550"/>
                  </a:lnTo>
                  <a:lnTo>
                    <a:pt x="3170" y="6535"/>
                  </a:lnTo>
                  <a:lnTo>
                    <a:pt x="3170" y="6520"/>
                  </a:lnTo>
                  <a:lnTo>
                    <a:pt x="3165" y="6525"/>
                  </a:lnTo>
                  <a:lnTo>
                    <a:pt x="3160" y="6525"/>
                  </a:lnTo>
                  <a:lnTo>
                    <a:pt x="3150" y="6530"/>
                  </a:lnTo>
                  <a:lnTo>
                    <a:pt x="3145" y="6530"/>
                  </a:lnTo>
                  <a:lnTo>
                    <a:pt x="3110" y="6545"/>
                  </a:lnTo>
                  <a:lnTo>
                    <a:pt x="3095" y="6495"/>
                  </a:lnTo>
                  <a:lnTo>
                    <a:pt x="3135" y="6490"/>
                  </a:lnTo>
                  <a:lnTo>
                    <a:pt x="3145" y="6490"/>
                  </a:lnTo>
                  <a:lnTo>
                    <a:pt x="3160" y="6490"/>
                  </a:lnTo>
                  <a:lnTo>
                    <a:pt x="3150" y="6480"/>
                  </a:lnTo>
                  <a:lnTo>
                    <a:pt x="3140" y="6470"/>
                  </a:lnTo>
                  <a:lnTo>
                    <a:pt x="3120" y="6440"/>
                  </a:lnTo>
                  <a:lnTo>
                    <a:pt x="3160" y="6410"/>
                  </a:lnTo>
                  <a:lnTo>
                    <a:pt x="3175" y="6445"/>
                  </a:lnTo>
                  <a:lnTo>
                    <a:pt x="3180" y="6455"/>
                  </a:lnTo>
                  <a:lnTo>
                    <a:pt x="3190" y="6470"/>
                  </a:lnTo>
                  <a:lnTo>
                    <a:pt x="3195" y="6460"/>
                  </a:lnTo>
                  <a:lnTo>
                    <a:pt x="3200" y="6450"/>
                  </a:lnTo>
                  <a:lnTo>
                    <a:pt x="3200" y="6445"/>
                  </a:lnTo>
                  <a:lnTo>
                    <a:pt x="3220" y="6415"/>
                  </a:lnTo>
                  <a:lnTo>
                    <a:pt x="3260" y="6445"/>
                  </a:lnTo>
                  <a:lnTo>
                    <a:pt x="3235" y="6470"/>
                  </a:lnTo>
                  <a:lnTo>
                    <a:pt x="3225" y="6480"/>
                  </a:lnTo>
                  <a:lnTo>
                    <a:pt x="3215" y="6490"/>
                  </a:lnTo>
                  <a:lnTo>
                    <a:pt x="3225" y="6490"/>
                  </a:lnTo>
                  <a:lnTo>
                    <a:pt x="3240" y="6495"/>
                  </a:lnTo>
                  <a:lnTo>
                    <a:pt x="3280" y="6500"/>
                  </a:lnTo>
                  <a:lnTo>
                    <a:pt x="3260" y="6550"/>
                  </a:lnTo>
                  <a:lnTo>
                    <a:pt x="3230" y="6535"/>
                  </a:lnTo>
                  <a:lnTo>
                    <a:pt x="3225" y="6530"/>
                  </a:lnTo>
                  <a:lnTo>
                    <a:pt x="3215" y="6525"/>
                  </a:lnTo>
                  <a:lnTo>
                    <a:pt x="3205" y="6520"/>
                  </a:lnTo>
                  <a:lnTo>
                    <a:pt x="3205" y="6535"/>
                  </a:lnTo>
                  <a:lnTo>
                    <a:pt x="3210" y="6550"/>
                  </a:lnTo>
                  <a:lnTo>
                    <a:pt x="3210" y="6585"/>
                  </a:lnTo>
                  <a:close/>
                  <a:moveTo>
                    <a:pt x="2480" y="6495"/>
                  </a:moveTo>
                  <a:lnTo>
                    <a:pt x="2540" y="6155"/>
                  </a:lnTo>
                  <a:lnTo>
                    <a:pt x="2635" y="6170"/>
                  </a:lnTo>
                  <a:lnTo>
                    <a:pt x="2605" y="6355"/>
                  </a:lnTo>
                  <a:lnTo>
                    <a:pt x="2765" y="6195"/>
                  </a:lnTo>
                  <a:lnTo>
                    <a:pt x="2860" y="6210"/>
                  </a:lnTo>
                  <a:lnTo>
                    <a:pt x="2805" y="6550"/>
                  </a:lnTo>
                  <a:lnTo>
                    <a:pt x="2705" y="6530"/>
                  </a:lnTo>
                  <a:lnTo>
                    <a:pt x="2735" y="6345"/>
                  </a:lnTo>
                  <a:lnTo>
                    <a:pt x="2575" y="6510"/>
                  </a:lnTo>
                  <a:lnTo>
                    <a:pt x="2480" y="6495"/>
                  </a:lnTo>
                  <a:close/>
                  <a:moveTo>
                    <a:pt x="2355" y="6460"/>
                  </a:moveTo>
                  <a:lnTo>
                    <a:pt x="2190" y="6400"/>
                  </a:lnTo>
                  <a:lnTo>
                    <a:pt x="2165" y="6390"/>
                  </a:lnTo>
                  <a:lnTo>
                    <a:pt x="2145" y="6375"/>
                  </a:lnTo>
                  <a:lnTo>
                    <a:pt x="2130" y="6360"/>
                  </a:lnTo>
                  <a:lnTo>
                    <a:pt x="2115" y="6345"/>
                  </a:lnTo>
                  <a:lnTo>
                    <a:pt x="2110" y="6305"/>
                  </a:lnTo>
                  <a:lnTo>
                    <a:pt x="2115" y="6265"/>
                  </a:lnTo>
                  <a:lnTo>
                    <a:pt x="2125" y="6240"/>
                  </a:lnTo>
                  <a:lnTo>
                    <a:pt x="2140" y="6220"/>
                  </a:lnTo>
                  <a:lnTo>
                    <a:pt x="2155" y="6205"/>
                  </a:lnTo>
                  <a:lnTo>
                    <a:pt x="2175" y="6195"/>
                  </a:lnTo>
                  <a:lnTo>
                    <a:pt x="2220" y="6190"/>
                  </a:lnTo>
                  <a:lnTo>
                    <a:pt x="2275" y="6200"/>
                  </a:lnTo>
                  <a:lnTo>
                    <a:pt x="2330" y="6220"/>
                  </a:lnTo>
                  <a:lnTo>
                    <a:pt x="2370" y="6100"/>
                  </a:lnTo>
                  <a:lnTo>
                    <a:pt x="2470" y="6140"/>
                  </a:lnTo>
                  <a:lnTo>
                    <a:pt x="2355" y="6460"/>
                  </a:lnTo>
                  <a:close/>
                  <a:moveTo>
                    <a:pt x="2305" y="6285"/>
                  </a:moveTo>
                  <a:lnTo>
                    <a:pt x="2280" y="6280"/>
                  </a:lnTo>
                  <a:lnTo>
                    <a:pt x="2265" y="6275"/>
                  </a:lnTo>
                  <a:lnTo>
                    <a:pt x="2250" y="6270"/>
                  </a:lnTo>
                  <a:lnTo>
                    <a:pt x="2235" y="6275"/>
                  </a:lnTo>
                  <a:lnTo>
                    <a:pt x="2225" y="6280"/>
                  </a:lnTo>
                  <a:lnTo>
                    <a:pt x="2215" y="6295"/>
                  </a:lnTo>
                  <a:lnTo>
                    <a:pt x="2215" y="6310"/>
                  </a:lnTo>
                  <a:lnTo>
                    <a:pt x="2215" y="6325"/>
                  </a:lnTo>
                  <a:lnTo>
                    <a:pt x="2220" y="6335"/>
                  </a:lnTo>
                  <a:lnTo>
                    <a:pt x="2235" y="6340"/>
                  </a:lnTo>
                  <a:lnTo>
                    <a:pt x="2250" y="6350"/>
                  </a:lnTo>
                  <a:lnTo>
                    <a:pt x="2280" y="6360"/>
                  </a:lnTo>
                  <a:lnTo>
                    <a:pt x="2305" y="6285"/>
                  </a:lnTo>
                  <a:close/>
                  <a:moveTo>
                    <a:pt x="1860" y="5890"/>
                  </a:moveTo>
                  <a:lnTo>
                    <a:pt x="1970" y="5940"/>
                  </a:lnTo>
                  <a:lnTo>
                    <a:pt x="1970" y="6035"/>
                  </a:lnTo>
                  <a:lnTo>
                    <a:pt x="1970" y="6055"/>
                  </a:lnTo>
                  <a:lnTo>
                    <a:pt x="1970" y="6070"/>
                  </a:lnTo>
                  <a:lnTo>
                    <a:pt x="1970" y="6080"/>
                  </a:lnTo>
                  <a:lnTo>
                    <a:pt x="1980" y="6090"/>
                  </a:lnTo>
                  <a:lnTo>
                    <a:pt x="1990" y="6100"/>
                  </a:lnTo>
                  <a:lnTo>
                    <a:pt x="2045" y="5975"/>
                  </a:lnTo>
                  <a:lnTo>
                    <a:pt x="2145" y="6020"/>
                  </a:lnTo>
                  <a:lnTo>
                    <a:pt x="2000" y="6330"/>
                  </a:lnTo>
                  <a:lnTo>
                    <a:pt x="1900" y="6285"/>
                  </a:lnTo>
                  <a:lnTo>
                    <a:pt x="1955" y="6165"/>
                  </a:lnTo>
                  <a:lnTo>
                    <a:pt x="1945" y="6165"/>
                  </a:lnTo>
                  <a:lnTo>
                    <a:pt x="1935" y="6165"/>
                  </a:lnTo>
                  <a:lnTo>
                    <a:pt x="1925" y="6170"/>
                  </a:lnTo>
                  <a:lnTo>
                    <a:pt x="1915" y="6180"/>
                  </a:lnTo>
                  <a:lnTo>
                    <a:pt x="1905" y="6190"/>
                  </a:lnTo>
                  <a:lnTo>
                    <a:pt x="1890" y="6205"/>
                  </a:lnTo>
                  <a:lnTo>
                    <a:pt x="1875" y="6220"/>
                  </a:lnTo>
                  <a:lnTo>
                    <a:pt x="1860" y="6230"/>
                  </a:lnTo>
                  <a:lnTo>
                    <a:pt x="1850" y="6235"/>
                  </a:lnTo>
                  <a:lnTo>
                    <a:pt x="1835" y="6240"/>
                  </a:lnTo>
                  <a:lnTo>
                    <a:pt x="1820" y="6240"/>
                  </a:lnTo>
                  <a:lnTo>
                    <a:pt x="1805" y="6235"/>
                  </a:lnTo>
                  <a:lnTo>
                    <a:pt x="1770" y="6225"/>
                  </a:lnTo>
                  <a:lnTo>
                    <a:pt x="1725" y="6205"/>
                  </a:lnTo>
                  <a:lnTo>
                    <a:pt x="1755" y="6140"/>
                  </a:lnTo>
                  <a:lnTo>
                    <a:pt x="1760" y="6145"/>
                  </a:lnTo>
                  <a:lnTo>
                    <a:pt x="1775" y="6150"/>
                  </a:lnTo>
                  <a:lnTo>
                    <a:pt x="1790" y="6150"/>
                  </a:lnTo>
                  <a:lnTo>
                    <a:pt x="1800" y="6150"/>
                  </a:lnTo>
                  <a:lnTo>
                    <a:pt x="1815" y="6145"/>
                  </a:lnTo>
                  <a:lnTo>
                    <a:pt x="1835" y="6130"/>
                  </a:lnTo>
                  <a:lnTo>
                    <a:pt x="1850" y="6115"/>
                  </a:lnTo>
                  <a:lnTo>
                    <a:pt x="1865" y="6105"/>
                  </a:lnTo>
                  <a:lnTo>
                    <a:pt x="1880" y="6100"/>
                  </a:lnTo>
                  <a:lnTo>
                    <a:pt x="1895" y="6100"/>
                  </a:lnTo>
                  <a:lnTo>
                    <a:pt x="1880" y="6080"/>
                  </a:lnTo>
                  <a:lnTo>
                    <a:pt x="1870" y="6060"/>
                  </a:lnTo>
                  <a:lnTo>
                    <a:pt x="1865" y="6040"/>
                  </a:lnTo>
                  <a:lnTo>
                    <a:pt x="1865" y="6020"/>
                  </a:lnTo>
                  <a:lnTo>
                    <a:pt x="1860" y="5995"/>
                  </a:lnTo>
                  <a:lnTo>
                    <a:pt x="1860" y="5890"/>
                  </a:lnTo>
                  <a:close/>
                  <a:moveTo>
                    <a:pt x="1660" y="6175"/>
                  </a:moveTo>
                  <a:lnTo>
                    <a:pt x="1565" y="6110"/>
                  </a:lnTo>
                  <a:lnTo>
                    <a:pt x="1605" y="5965"/>
                  </a:lnTo>
                  <a:lnTo>
                    <a:pt x="1485" y="6055"/>
                  </a:lnTo>
                  <a:lnTo>
                    <a:pt x="1395" y="5995"/>
                  </a:lnTo>
                  <a:lnTo>
                    <a:pt x="1635" y="5840"/>
                  </a:lnTo>
                  <a:lnTo>
                    <a:pt x="1655" y="5830"/>
                  </a:lnTo>
                  <a:lnTo>
                    <a:pt x="1670" y="5820"/>
                  </a:lnTo>
                  <a:lnTo>
                    <a:pt x="1685" y="5815"/>
                  </a:lnTo>
                  <a:lnTo>
                    <a:pt x="1705" y="5810"/>
                  </a:lnTo>
                  <a:lnTo>
                    <a:pt x="1725" y="5810"/>
                  </a:lnTo>
                  <a:lnTo>
                    <a:pt x="1740" y="5815"/>
                  </a:lnTo>
                  <a:lnTo>
                    <a:pt x="1755" y="5820"/>
                  </a:lnTo>
                  <a:lnTo>
                    <a:pt x="1775" y="5830"/>
                  </a:lnTo>
                  <a:lnTo>
                    <a:pt x="1790" y="5840"/>
                  </a:lnTo>
                  <a:lnTo>
                    <a:pt x="1805" y="5855"/>
                  </a:lnTo>
                  <a:lnTo>
                    <a:pt x="1825" y="5870"/>
                  </a:lnTo>
                  <a:lnTo>
                    <a:pt x="1785" y="5930"/>
                  </a:lnTo>
                  <a:lnTo>
                    <a:pt x="1775" y="5920"/>
                  </a:lnTo>
                  <a:lnTo>
                    <a:pt x="1765" y="5915"/>
                  </a:lnTo>
                  <a:lnTo>
                    <a:pt x="1755" y="5905"/>
                  </a:lnTo>
                  <a:lnTo>
                    <a:pt x="1740" y="5900"/>
                  </a:lnTo>
                  <a:lnTo>
                    <a:pt x="1725" y="5895"/>
                  </a:lnTo>
                  <a:lnTo>
                    <a:pt x="1715" y="5900"/>
                  </a:lnTo>
                  <a:lnTo>
                    <a:pt x="1705" y="5905"/>
                  </a:lnTo>
                  <a:lnTo>
                    <a:pt x="1660" y="6175"/>
                  </a:lnTo>
                  <a:close/>
                  <a:moveTo>
                    <a:pt x="1360" y="5975"/>
                  </a:moveTo>
                  <a:lnTo>
                    <a:pt x="1110" y="5770"/>
                  </a:lnTo>
                  <a:lnTo>
                    <a:pt x="1165" y="5705"/>
                  </a:lnTo>
                  <a:lnTo>
                    <a:pt x="1245" y="5775"/>
                  </a:lnTo>
                  <a:lnTo>
                    <a:pt x="1410" y="5570"/>
                  </a:lnTo>
                  <a:lnTo>
                    <a:pt x="1495" y="5640"/>
                  </a:lnTo>
                  <a:lnTo>
                    <a:pt x="1330" y="5840"/>
                  </a:lnTo>
                  <a:lnTo>
                    <a:pt x="1415" y="5910"/>
                  </a:lnTo>
                  <a:lnTo>
                    <a:pt x="1360" y="5975"/>
                  </a:lnTo>
                  <a:close/>
                  <a:moveTo>
                    <a:pt x="1025" y="5405"/>
                  </a:moveTo>
                  <a:lnTo>
                    <a:pt x="980" y="5320"/>
                  </a:lnTo>
                  <a:lnTo>
                    <a:pt x="1015" y="5300"/>
                  </a:lnTo>
                  <a:lnTo>
                    <a:pt x="1050" y="5295"/>
                  </a:lnTo>
                  <a:lnTo>
                    <a:pt x="1085" y="5295"/>
                  </a:lnTo>
                  <a:lnTo>
                    <a:pt x="1115" y="5305"/>
                  </a:lnTo>
                  <a:lnTo>
                    <a:pt x="1135" y="5315"/>
                  </a:lnTo>
                  <a:lnTo>
                    <a:pt x="1155" y="5330"/>
                  </a:lnTo>
                  <a:lnTo>
                    <a:pt x="1175" y="5350"/>
                  </a:lnTo>
                  <a:lnTo>
                    <a:pt x="1200" y="5380"/>
                  </a:lnTo>
                  <a:lnTo>
                    <a:pt x="1215" y="5405"/>
                  </a:lnTo>
                  <a:lnTo>
                    <a:pt x="1225" y="5430"/>
                  </a:lnTo>
                  <a:lnTo>
                    <a:pt x="1230" y="5470"/>
                  </a:lnTo>
                  <a:lnTo>
                    <a:pt x="1225" y="5515"/>
                  </a:lnTo>
                  <a:lnTo>
                    <a:pt x="1205" y="5560"/>
                  </a:lnTo>
                  <a:lnTo>
                    <a:pt x="1165" y="5605"/>
                  </a:lnTo>
                  <a:lnTo>
                    <a:pt x="1105" y="5645"/>
                  </a:lnTo>
                  <a:lnTo>
                    <a:pt x="1040" y="5660"/>
                  </a:lnTo>
                  <a:lnTo>
                    <a:pt x="975" y="5645"/>
                  </a:lnTo>
                  <a:lnTo>
                    <a:pt x="920" y="5595"/>
                  </a:lnTo>
                  <a:lnTo>
                    <a:pt x="885" y="5550"/>
                  </a:lnTo>
                  <a:lnTo>
                    <a:pt x="870" y="5505"/>
                  </a:lnTo>
                  <a:lnTo>
                    <a:pt x="870" y="5460"/>
                  </a:lnTo>
                  <a:lnTo>
                    <a:pt x="890" y="5410"/>
                  </a:lnTo>
                  <a:lnTo>
                    <a:pt x="970" y="5465"/>
                  </a:lnTo>
                  <a:lnTo>
                    <a:pt x="960" y="5475"/>
                  </a:lnTo>
                  <a:lnTo>
                    <a:pt x="960" y="5485"/>
                  </a:lnTo>
                  <a:lnTo>
                    <a:pt x="960" y="5500"/>
                  </a:lnTo>
                  <a:lnTo>
                    <a:pt x="960" y="5515"/>
                  </a:lnTo>
                  <a:lnTo>
                    <a:pt x="965" y="5530"/>
                  </a:lnTo>
                  <a:lnTo>
                    <a:pt x="975" y="5540"/>
                  </a:lnTo>
                  <a:lnTo>
                    <a:pt x="990" y="5555"/>
                  </a:lnTo>
                  <a:lnTo>
                    <a:pt x="1010" y="5560"/>
                  </a:lnTo>
                  <a:lnTo>
                    <a:pt x="1035" y="5560"/>
                  </a:lnTo>
                  <a:lnTo>
                    <a:pt x="1050" y="5555"/>
                  </a:lnTo>
                  <a:lnTo>
                    <a:pt x="1070" y="5545"/>
                  </a:lnTo>
                  <a:lnTo>
                    <a:pt x="1095" y="5525"/>
                  </a:lnTo>
                  <a:lnTo>
                    <a:pt x="1110" y="5505"/>
                  </a:lnTo>
                  <a:lnTo>
                    <a:pt x="1125" y="5490"/>
                  </a:lnTo>
                  <a:lnTo>
                    <a:pt x="1135" y="5475"/>
                  </a:lnTo>
                  <a:lnTo>
                    <a:pt x="1140" y="5460"/>
                  </a:lnTo>
                  <a:lnTo>
                    <a:pt x="1140" y="5440"/>
                  </a:lnTo>
                  <a:lnTo>
                    <a:pt x="1130" y="5425"/>
                  </a:lnTo>
                  <a:lnTo>
                    <a:pt x="1120" y="5410"/>
                  </a:lnTo>
                  <a:lnTo>
                    <a:pt x="1105" y="5395"/>
                  </a:lnTo>
                  <a:lnTo>
                    <a:pt x="1090" y="5390"/>
                  </a:lnTo>
                  <a:lnTo>
                    <a:pt x="1075" y="5390"/>
                  </a:lnTo>
                  <a:lnTo>
                    <a:pt x="1060" y="5390"/>
                  </a:lnTo>
                  <a:lnTo>
                    <a:pt x="1045" y="5395"/>
                  </a:lnTo>
                  <a:lnTo>
                    <a:pt x="1025" y="5405"/>
                  </a:lnTo>
                  <a:close/>
                  <a:moveTo>
                    <a:pt x="840" y="4955"/>
                  </a:moveTo>
                  <a:lnTo>
                    <a:pt x="910" y="5050"/>
                  </a:lnTo>
                  <a:lnTo>
                    <a:pt x="865" y="5135"/>
                  </a:lnTo>
                  <a:lnTo>
                    <a:pt x="860" y="5155"/>
                  </a:lnTo>
                  <a:lnTo>
                    <a:pt x="855" y="5170"/>
                  </a:lnTo>
                  <a:lnTo>
                    <a:pt x="850" y="5180"/>
                  </a:lnTo>
                  <a:lnTo>
                    <a:pt x="850" y="5190"/>
                  </a:lnTo>
                  <a:lnTo>
                    <a:pt x="860" y="5200"/>
                  </a:lnTo>
                  <a:lnTo>
                    <a:pt x="965" y="5120"/>
                  </a:lnTo>
                  <a:lnTo>
                    <a:pt x="1030" y="5200"/>
                  </a:lnTo>
                  <a:lnTo>
                    <a:pt x="760" y="5415"/>
                  </a:lnTo>
                  <a:lnTo>
                    <a:pt x="695" y="5330"/>
                  </a:lnTo>
                  <a:lnTo>
                    <a:pt x="800" y="5250"/>
                  </a:lnTo>
                  <a:lnTo>
                    <a:pt x="790" y="5240"/>
                  </a:lnTo>
                  <a:lnTo>
                    <a:pt x="780" y="5235"/>
                  </a:lnTo>
                  <a:lnTo>
                    <a:pt x="770" y="5240"/>
                  </a:lnTo>
                  <a:lnTo>
                    <a:pt x="760" y="5240"/>
                  </a:lnTo>
                  <a:lnTo>
                    <a:pt x="740" y="5245"/>
                  </a:lnTo>
                  <a:lnTo>
                    <a:pt x="720" y="5250"/>
                  </a:lnTo>
                  <a:lnTo>
                    <a:pt x="700" y="5255"/>
                  </a:lnTo>
                  <a:lnTo>
                    <a:pt x="685" y="5260"/>
                  </a:lnTo>
                  <a:lnTo>
                    <a:pt x="670" y="5260"/>
                  </a:lnTo>
                  <a:lnTo>
                    <a:pt x="660" y="5255"/>
                  </a:lnTo>
                  <a:lnTo>
                    <a:pt x="645" y="5250"/>
                  </a:lnTo>
                  <a:lnTo>
                    <a:pt x="630" y="5240"/>
                  </a:lnTo>
                  <a:lnTo>
                    <a:pt x="615" y="5225"/>
                  </a:lnTo>
                  <a:lnTo>
                    <a:pt x="595" y="5205"/>
                  </a:lnTo>
                  <a:lnTo>
                    <a:pt x="570" y="5175"/>
                  </a:lnTo>
                  <a:lnTo>
                    <a:pt x="630" y="5130"/>
                  </a:lnTo>
                  <a:lnTo>
                    <a:pt x="635" y="5135"/>
                  </a:lnTo>
                  <a:lnTo>
                    <a:pt x="650" y="5155"/>
                  </a:lnTo>
                  <a:lnTo>
                    <a:pt x="665" y="5160"/>
                  </a:lnTo>
                  <a:lnTo>
                    <a:pt x="685" y="5165"/>
                  </a:lnTo>
                  <a:lnTo>
                    <a:pt x="705" y="5160"/>
                  </a:lnTo>
                  <a:lnTo>
                    <a:pt x="725" y="5155"/>
                  </a:lnTo>
                  <a:lnTo>
                    <a:pt x="745" y="5150"/>
                  </a:lnTo>
                  <a:lnTo>
                    <a:pt x="760" y="5155"/>
                  </a:lnTo>
                  <a:lnTo>
                    <a:pt x="775" y="5160"/>
                  </a:lnTo>
                  <a:lnTo>
                    <a:pt x="770" y="5140"/>
                  </a:lnTo>
                  <a:lnTo>
                    <a:pt x="770" y="5115"/>
                  </a:lnTo>
                  <a:lnTo>
                    <a:pt x="775" y="5095"/>
                  </a:lnTo>
                  <a:lnTo>
                    <a:pt x="780" y="5075"/>
                  </a:lnTo>
                  <a:lnTo>
                    <a:pt x="795" y="5050"/>
                  </a:lnTo>
                  <a:lnTo>
                    <a:pt x="840" y="4955"/>
                  </a:lnTo>
                  <a:close/>
                  <a:moveTo>
                    <a:pt x="360" y="4805"/>
                  </a:moveTo>
                  <a:lnTo>
                    <a:pt x="660" y="4635"/>
                  </a:lnTo>
                  <a:lnTo>
                    <a:pt x="710" y="4725"/>
                  </a:lnTo>
                  <a:lnTo>
                    <a:pt x="545" y="4815"/>
                  </a:lnTo>
                  <a:lnTo>
                    <a:pt x="770" y="4835"/>
                  </a:lnTo>
                  <a:lnTo>
                    <a:pt x="820" y="4925"/>
                  </a:lnTo>
                  <a:lnTo>
                    <a:pt x="520" y="5090"/>
                  </a:lnTo>
                  <a:lnTo>
                    <a:pt x="470" y="5005"/>
                  </a:lnTo>
                  <a:lnTo>
                    <a:pt x="635" y="4910"/>
                  </a:lnTo>
                  <a:lnTo>
                    <a:pt x="410" y="4890"/>
                  </a:lnTo>
                  <a:lnTo>
                    <a:pt x="360" y="4805"/>
                  </a:lnTo>
                  <a:close/>
                  <a:moveTo>
                    <a:pt x="180" y="4400"/>
                  </a:moveTo>
                  <a:lnTo>
                    <a:pt x="500" y="4270"/>
                  </a:lnTo>
                  <a:lnTo>
                    <a:pt x="535" y="4365"/>
                  </a:lnTo>
                  <a:lnTo>
                    <a:pt x="360" y="4435"/>
                  </a:lnTo>
                  <a:lnTo>
                    <a:pt x="585" y="4485"/>
                  </a:lnTo>
                  <a:lnTo>
                    <a:pt x="625" y="4575"/>
                  </a:lnTo>
                  <a:lnTo>
                    <a:pt x="305" y="4705"/>
                  </a:lnTo>
                  <a:lnTo>
                    <a:pt x="265" y="4615"/>
                  </a:lnTo>
                  <a:lnTo>
                    <a:pt x="445" y="4540"/>
                  </a:lnTo>
                  <a:lnTo>
                    <a:pt x="220" y="4495"/>
                  </a:lnTo>
                  <a:lnTo>
                    <a:pt x="180" y="4400"/>
                  </a:lnTo>
                  <a:close/>
                  <a:moveTo>
                    <a:pt x="130" y="4505"/>
                  </a:moveTo>
                  <a:lnTo>
                    <a:pt x="150" y="4505"/>
                  </a:lnTo>
                  <a:lnTo>
                    <a:pt x="170" y="4505"/>
                  </a:lnTo>
                  <a:lnTo>
                    <a:pt x="185" y="4515"/>
                  </a:lnTo>
                  <a:lnTo>
                    <a:pt x="205" y="4525"/>
                  </a:lnTo>
                  <a:lnTo>
                    <a:pt x="215" y="4540"/>
                  </a:lnTo>
                  <a:lnTo>
                    <a:pt x="225" y="4560"/>
                  </a:lnTo>
                  <a:lnTo>
                    <a:pt x="230" y="4580"/>
                  </a:lnTo>
                  <a:lnTo>
                    <a:pt x="230" y="4600"/>
                  </a:lnTo>
                  <a:lnTo>
                    <a:pt x="230" y="4615"/>
                  </a:lnTo>
                  <a:lnTo>
                    <a:pt x="220" y="4635"/>
                  </a:lnTo>
                  <a:lnTo>
                    <a:pt x="210" y="4650"/>
                  </a:lnTo>
                  <a:lnTo>
                    <a:pt x="195" y="4660"/>
                  </a:lnTo>
                  <a:lnTo>
                    <a:pt x="180" y="4625"/>
                  </a:lnTo>
                  <a:lnTo>
                    <a:pt x="190" y="4615"/>
                  </a:lnTo>
                  <a:lnTo>
                    <a:pt x="195" y="4600"/>
                  </a:lnTo>
                  <a:lnTo>
                    <a:pt x="195" y="4590"/>
                  </a:lnTo>
                  <a:lnTo>
                    <a:pt x="190" y="4575"/>
                  </a:lnTo>
                  <a:lnTo>
                    <a:pt x="185" y="4560"/>
                  </a:lnTo>
                  <a:lnTo>
                    <a:pt x="175" y="4550"/>
                  </a:lnTo>
                  <a:lnTo>
                    <a:pt x="160" y="4545"/>
                  </a:lnTo>
                  <a:lnTo>
                    <a:pt x="145" y="4540"/>
                  </a:lnTo>
                  <a:lnTo>
                    <a:pt x="130" y="4505"/>
                  </a:lnTo>
                  <a:close/>
                  <a:moveTo>
                    <a:pt x="120" y="3840"/>
                  </a:moveTo>
                  <a:lnTo>
                    <a:pt x="160" y="4000"/>
                  </a:lnTo>
                  <a:lnTo>
                    <a:pt x="410" y="3945"/>
                  </a:lnTo>
                  <a:lnTo>
                    <a:pt x="435" y="4045"/>
                  </a:lnTo>
                  <a:lnTo>
                    <a:pt x="100" y="4125"/>
                  </a:lnTo>
                  <a:lnTo>
                    <a:pt x="40" y="3860"/>
                  </a:lnTo>
                  <a:lnTo>
                    <a:pt x="120" y="3840"/>
                  </a:lnTo>
                  <a:close/>
                  <a:moveTo>
                    <a:pt x="195" y="3760"/>
                  </a:moveTo>
                  <a:lnTo>
                    <a:pt x="145" y="3760"/>
                  </a:lnTo>
                  <a:lnTo>
                    <a:pt x="100" y="3745"/>
                  </a:lnTo>
                  <a:lnTo>
                    <a:pt x="65" y="3720"/>
                  </a:lnTo>
                  <a:lnTo>
                    <a:pt x="35" y="3690"/>
                  </a:lnTo>
                  <a:lnTo>
                    <a:pt x="15" y="3645"/>
                  </a:lnTo>
                  <a:lnTo>
                    <a:pt x="5" y="3595"/>
                  </a:lnTo>
                  <a:lnTo>
                    <a:pt x="10" y="3540"/>
                  </a:lnTo>
                  <a:lnTo>
                    <a:pt x="20" y="3495"/>
                  </a:lnTo>
                  <a:lnTo>
                    <a:pt x="45" y="3460"/>
                  </a:lnTo>
                  <a:lnTo>
                    <a:pt x="75" y="3430"/>
                  </a:lnTo>
                  <a:lnTo>
                    <a:pt x="120" y="3415"/>
                  </a:lnTo>
                  <a:lnTo>
                    <a:pt x="170" y="3405"/>
                  </a:lnTo>
                  <a:lnTo>
                    <a:pt x="225" y="3405"/>
                  </a:lnTo>
                  <a:lnTo>
                    <a:pt x="270" y="3420"/>
                  </a:lnTo>
                  <a:lnTo>
                    <a:pt x="295" y="3430"/>
                  </a:lnTo>
                  <a:lnTo>
                    <a:pt x="315" y="3450"/>
                  </a:lnTo>
                  <a:lnTo>
                    <a:pt x="335" y="3470"/>
                  </a:lnTo>
                  <a:lnTo>
                    <a:pt x="350" y="3515"/>
                  </a:lnTo>
                  <a:lnTo>
                    <a:pt x="360" y="3565"/>
                  </a:lnTo>
                  <a:lnTo>
                    <a:pt x="360" y="3620"/>
                  </a:lnTo>
                  <a:lnTo>
                    <a:pt x="350" y="3665"/>
                  </a:lnTo>
                  <a:lnTo>
                    <a:pt x="335" y="3690"/>
                  </a:lnTo>
                  <a:lnTo>
                    <a:pt x="320" y="3710"/>
                  </a:lnTo>
                  <a:lnTo>
                    <a:pt x="295" y="3730"/>
                  </a:lnTo>
                  <a:lnTo>
                    <a:pt x="250" y="3750"/>
                  </a:lnTo>
                  <a:lnTo>
                    <a:pt x="195" y="3760"/>
                  </a:lnTo>
                  <a:close/>
                  <a:moveTo>
                    <a:pt x="190" y="3655"/>
                  </a:moveTo>
                  <a:lnTo>
                    <a:pt x="215" y="3650"/>
                  </a:lnTo>
                  <a:lnTo>
                    <a:pt x="235" y="3645"/>
                  </a:lnTo>
                  <a:lnTo>
                    <a:pt x="250" y="3640"/>
                  </a:lnTo>
                  <a:lnTo>
                    <a:pt x="265" y="3630"/>
                  </a:lnTo>
                  <a:lnTo>
                    <a:pt x="275" y="3615"/>
                  </a:lnTo>
                  <a:lnTo>
                    <a:pt x="280" y="3595"/>
                  </a:lnTo>
                  <a:lnTo>
                    <a:pt x="280" y="3575"/>
                  </a:lnTo>
                  <a:lnTo>
                    <a:pt x="280" y="3555"/>
                  </a:lnTo>
                  <a:lnTo>
                    <a:pt x="270" y="3535"/>
                  </a:lnTo>
                  <a:lnTo>
                    <a:pt x="255" y="3525"/>
                  </a:lnTo>
                  <a:lnTo>
                    <a:pt x="225" y="3510"/>
                  </a:lnTo>
                  <a:lnTo>
                    <a:pt x="175" y="3510"/>
                  </a:lnTo>
                  <a:lnTo>
                    <a:pt x="150" y="3515"/>
                  </a:lnTo>
                  <a:lnTo>
                    <a:pt x="135" y="3520"/>
                  </a:lnTo>
                  <a:lnTo>
                    <a:pt x="120" y="3525"/>
                  </a:lnTo>
                  <a:lnTo>
                    <a:pt x="105" y="3535"/>
                  </a:lnTo>
                  <a:lnTo>
                    <a:pt x="95" y="3550"/>
                  </a:lnTo>
                  <a:lnTo>
                    <a:pt x="90" y="3570"/>
                  </a:lnTo>
                  <a:lnTo>
                    <a:pt x="85" y="3590"/>
                  </a:lnTo>
                  <a:lnTo>
                    <a:pt x="90" y="3610"/>
                  </a:lnTo>
                  <a:lnTo>
                    <a:pt x="100" y="3625"/>
                  </a:lnTo>
                  <a:lnTo>
                    <a:pt x="115" y="3640"/>
                  </a:lnTo>
                  <a:lnTo>
                    <a:pt x="125" y="3645"/>
                  </a:lnTo>
                  <a:lnTo>
                    <a:pt x="145" y="3650"/>
                  </a:lnTo>
                  <a:lnTo>
                    <a:pt x="165" y="3655"/>
                  </a:lnTo>
                  <a:lnTo>
                    <a:pt x="190" y="3655"/>
                  </a:lnTo>
                  <a:close/>
                  <a:moveTo>
                    <a:pt x="215" y="3095"/>
                  </a:moveTo>
                  <a:lnTo>
                    <a:pt x="250" y="3005"/>
                  </a:lnTo>
                  <a:lnTo>
                    <a:pt x="275" y="3015"/>
                  </a:lnTo>
                  <a:lnTo>
                    <a:pt x="295" y="3025"/>
                  </a:lnTo>
                  <a:lnTo>
                    <a:pt x="315" y="3040"/>
                  </a:lnTo>
                  <a:lnTo>
                    <a:pt x="330" y="3055"/>
                  </a:lnTo>
                  <a:lnTo>
                    <a:pt x="340" y="3075"/>
                  </a:lnTo>
                  <a:lnTo>
                    <a:pt x="350" y="3095"/>
                  </a:lnTo>
                  <a:lnTo>
                    <a:pt x="355" y="3115"/>
                  </a:lnTo>
                  <a:lnTo>
                    <a:pt x="355" y="3140"/>
                  </a:lnTo>
                  <a:lnTo>
                    <a:pt x="355" y="3170"/>
                  </a:lnTo>
                  <a:lnTo>
                    <a:pt x="345" y="3220"/>
                  </a:lnTo>
                  <a:lnTo>
                    <a:pt x="330" y="3260"/>
                  </a:lnTo>
                  <a:lnTo>
                    <a:pt x="315" y="3280"/>
                  </a:lnTo>
                  <a:lnTo>
                    <a:pt x="295" y="3300"/>
                  </a:lnTo>
                  <a:lnTo>
                    <a:pt x="270" y="3315"/>
                  </a:lnTo>
                  <a:lnTo>
                    <a:pt x="220" y="3330"/>
                  </a:lnTo>
                  <a:lnTo>
                    <a:pt x="160" y="3335"/>
                  </a:lnTo>
                  <a:lnTo>
                    <a:pt x="110" y="3325"/>
                  </a:lnTo>
                  <a:lnTo>
                    <a:pt x="70" y="3305"/>
                  </a:lnTo>
                  <a:lnTo>
                    <a:pt x="35" y="3275"/>
                  </a:lnTo>
                  <a:lnTo>
                    <a:pt x="15" y="3240"/>
                  </a:lnTo>
                  <a:lnTo>
                    <a:pt x="0" y="3195"/>
                  </a:lnTo>
                  <a:lnTo>
                    <a:pt x="0" y="3145"/>
                  </a:lnTo>
                  <a:lnTo>
                    <a:pt x="15" y="3090"/>
                  </a:lnTo>
                  <a:lnTo>
                    <a:pt x="35" y="3045"/>
                  </a:lnTo>
                  <a:lnTo>
                    <a:pt x="70" y="3015"/>
                  </a:lnTo>
                  <a:lnTo>
                    <a:pt x="120" y="3000"/>
                  </a:lnTo>
                  <a:lnTo>
                    <a:pt x="135" y="3095"/>
                  </a:lnTo>
                  <a:lnTo>
                    <a:pt x="120" y="3095"/>
                  </a:lnTo>
                  <a:lnTo>
                    <a:pt x="110" y="3100"/>
                  </a:lnTo>
                  <a:lnTo>
                    <a:pt x="100" y="3110"/>
                  </a:lnTo>
                  <a:lnTo>
                    <a:pt x="90" y="3120"/>
                  </a:lnTo>
                  <a:lnTo>
                    <a:pt x="85" y="3135"/>
                  </a:lnTo>
                  <a:lnTo>
                    <a:pt x="80" y="3150"/>
                  </a:lnTo>
                  <a:lnTo>
                    <a:pt x="80" y="3170"/>
                  </a:lnTo>
                  <a:lnTo>
                    <a:pt x="90" y="3190"/>
                  </a:lnTo>
                  <a:lnTo>
                    <a:pt x="105" y="3205"/>
                  </a:lnTo>
                  <a:lnTo>
                    <a:pt x="120" y="3215"/>
                  </a:lnTo>
                  <a:lnTo>
                    <a:pt x="145" y="3225"/>
                  </a:lnTo>
                  <a:lnTo>
                    <a:pt x="170" y="3225"/>
                  </a:lnTo>
                  <a:lnTo>
                    <a:pt x="195" y="3230"/>
                  </a:lnTo>
                  <a:lnTo>
                    <a:pt x="220" y="3225"/>
                  </a:lnTo>
                  <a:lnTo>
                    <a:pt x="235" y="3225"/>
                  </a:lnTo>
                  <a:lnTo>
                    <a:pt x="250" y="3215"/>
                  </a:lnTo>
                  <a:lnTo>
                    <a:pt x="265" y="3205"/>
                  </a:lnTo>
                  <a:lnTo>
                    <a:pt x="270" y="3190"/>
                  </a:lnTo>
                  <a:lnTo>
                    <a:pt x="275" y="3170"/>
                  </a:lnTo>
                  <a:lnTo>
                    <a:pt x="275" y="3150"/>
                  </a:lnTo>
                  <a:lnTo>
                    <a:pt x="270" y="3135"/>
                  </a:lnTo>
                  <a:lnTo>
                    <a:pt x="265" y="3125"/>
                  </a:lnTo>
                  <a:lnTo>
                    <a:pt x="250" y="3110"/>
                  </a:lnTo>
                  <a:lnTo>
                    <a:pt x="235" y="3105"/>
                  </a:lnTo>
                  <a:lnTo>
                    <a:pt x="215" y="3095"/>
                  </a:lnTo>
                  <a:close/>
                  <a:moveTo>
                    <a:pt x="25" y="2935"/>
                  </a:moveTo>
                  <a:lnTo>
                    <a:pt x="45" y="2820"/>
                  </a:lnTo>
                  <a:lnTo>
                    <a:pt x="195" y="2800"/>
                  </a:lnTo>
                  <a:lnTo>
                    <a:pt x="65" y="2730"/>
                  </a:lnTo>
                  <a:lnTo>
                    <a:pt x="80" y="2620"/>
                  </a:lnTo>
                  <a:lnTo>
                    <a:pt x="325" y="2780"/>
                  </a:lnTo>
                  <a:lnTo>
                    <a:pt x="340" y="2790"/>
                  </a:lnTo>
                  <a:lnTo>
                    <a:pt x="355" y="2800"/>
                  </a:lnTo>
                  <a:lnTo>
                    <a:pt x="365" y="2810"/>
                  </a:lnTo>
                  <a:lnTo>
                    <a:pt x="380" y="2825"/>
                  </a:lnTo>
                  <a:lnTo>
                    <a:pt x="385" y="2845"/>
                  </a:lnTo>
                  <a:lnTo>
                    <a:pt x="390" y="2860"/>
                  </a:lnTo>
                  <a:lnTo>
                    <a:pt x="390" y="2880"/>
                  </a:lnTo>
                  <a:lnTo>
                    <a:pt x="385" y="2900"/>
                  </a:lnTo>
                  <a:lnTo>
                    <a:pt x="385" y="2915"/>
                  </a:lnTo>
                  <a:lnTo>
                    <a:pt x="380" y="2940"/>
                  </a:lnTo>
                  <a:lnTo>
                    <a:pt x="370" y="2965"/>
                  </a:lnTo>
                  <a:lnTo>
                    <a:pt x="300" y="2950"/>
                  </a:lnTo>
                  <a:lnTo>
                    <a:pt x="305" y="2930"/>
                  </a:lnTo>
                  <a:lnTo>
                    <a:pt x="310" y="2915"/>
                  </a:lnTo>
                  <a:lnTo>
                    <a:pt x="310" y="2895"/>
                  </a:lnTo>
                  <a:lnTo>
                    <a:pt x="310" y="2885"/>
                  </a:lnTo>
                  <a:lnTo>
                    <a:pt x="300" y="2875"/>
                  </a:lnTo>
                  <a:lnTo>
                    <a:pt x="290" y="2865"/>
                  </a:lnTo>
                  <a:lnTo>
                    <a:pt x="25" y="2935"/>
                  </a:lnTo>
                  <a:close/>
                  <a:moveTo>
                    <a:pt x="600" y="2325"/>
                  </a:moveTo>
                  <a:lnTo>
                    <a:pt x="575" y="2405"/>
                  </a:lnTo>
                  <a:lnTo>
                    <a:pt x="505" y="2385"/>
                  </a:lnTo>
                  <a:lnTo>
                    <a:pt x="440" y="2595"/>
                  </a:lnTo>
                  <a:lnTo>
                    <a:pt x="510" y="2615"/>
                  </a:lnTo>
                  <a:lnTo>
                    <a:pt x="485" y="2695"/>
                  </a:lnTo>
                  <a:lnTo>
                    <a:pt x="340" y="2650"/>
                  </a:lnTo>
                  <a:lnTo>
                    <a:pt x="350" y="2620"/>
                  </a:lnTo>
                  <a:lnTo>
                    <a:pt x="270" y="2570"/>
                  </a:lnTo>
                  <a:lnTo>
                    <a:pt x="180" y="2535"/>
                  </a:lnTo>
                  <a:lnTo>
                    <a:pt x="105" y="2510"/>
                  </a:lnTo>
                  <a:lnTo>
                    <a:pt x="190" y="2235"/>
                  </a:lnTo>
                  <a:lnTo>
                    <a:pt x="445" y="2315"/>
                  </a:lnTo>
                  <a:lnTo>
                    <a:pt x="455" y="2280"/>
                  </a:lnTo>
                  <a:lnTo>
                    <a:pt x="600" y="2325"/>
                  </a:lnTo>
                  <a:close/>
                  <a:moveTo>
                    <a:pt x="410" y="2415"/>
                  </a:moveTo>
                  <a:lnTo>
                    <a:pt x="240" y="2365"/>
                  </a:lnTo>
                  <a:lnTo>
                    <a:pt x="215" y="2445"/>
                  </a:lnTo>
                  <a:lnTo>
                    <a:pt x="220" y="2445"/>
                  </a:lnTo>
                  <a:lnTo>
                    <a:pt x="295" y="2475"/>
                  </a:lnTo>
                  <a:lnTo>
                    <a:pt x="380" y="2520"/>
                  </a:lnTo>
                  <a:lnTo>
                    <a:pt x="410" y="2415"/>
                  </a:lnTo>
                  <a:close/>
                  <a:moveTo>
                    <a:pt x="585" y="2045"/>
                  </a:moveTo>
                  <a:lnTo>
                    <a:pt x="535" y="2155"/>
                  </a:lnTo>
                  <a:lnTo>
                    <a:pt x="580" y="2190"/>
                  </a:lnTo>
                  <a:lnTo>
                    <a:pt x="535" y="2290"/>
                  </a:lnTo>
                  <a:lnTo>
                    <a:pt x="275" y="2030"/>
                  </a:lnTo>
                  <a:lnTo>
                    <a:pt x="325" y="1925"/>
                  </a:lnTo>
                  <a:lnTo>
                    <a:pt x="690" y="1950"/>
                  </a:lnTo>
                  <a:lnTo>
                    <a:pt x="645" y="2050"/>
                  </a:lnTo>
                  <a:lnTo>
                    <a:pt x="585" y="2045"/>
                  </a:lnTo>
                  <a:close/>
                  <a:moveTo>
                    <a:pt x="510" y="2030"/>
                  </a:moveTo>
                  <a:lnTo>
                    <a:pt x="380" y="2015"/>
                  </a:lnTo>
                  <a:lnTo>
                    <a:pt x="475" y="2100"/>
                  </a:lnTo>
                  <a:lnTo>
                    <a:pt x="510" y="2030"/>
                  </a:lnTo>
                  <a:close/>
                  <a:moveTo>
                    <a:pt x="420" y="1730"/>
                  </a:moveTo>
                  <a:lnTo>
                    <a:pt x="520" y="1585"/>
                  </a:lnTo>
                  <a:lnTo>
                    <a:pt x="535" y="1560"/>
                  </a:lnTo>
                  <a:lnTo>
                    <a:pt x="550" y="1545"/>
                  </a:lnTo>
                  <a:lnTo>
                    <a:pt x="570" y="1535"/>
                  </a:lnTo>
                  <a:lnTo>
                    <a:pt x="590" y="1525"/>
                  </a:lnTo>
                  <a:lnTo>
                    <a:pt x="630" y="1530"/>
                  </a:lnTo>
                  <a:lnTo>
                    <a:pt x="670" y="1545"/>
                  </a:lnTo>
                  <a:lnTo>
                    <a:pt x="690" y="1560"/>
                  </a:lnTo>
                  <a:lnTo>
                    <a:pt x="705" y="1580"/>
                  </a:lnTo>
                  <a:lnTo>
                    <a:pt x="715" y="1600"/>
                  </a:lnTo>
                  <a:lnTo>
                    <a:pt x="720" y="1620"/>
                  </a:lnTo>
                  <a:lnTo>
                    <a:pt x="715" y="1665"/>
                  </a:lnTo>
                  <a:lnTo>
                    <a:pt x="690" y="1715"/>
                  </a:lnTo>
                  <a:lnTo>
                    <a:pt x="660" y="1760"/>
                  </a:lnTo>
                  <a:lnTo>
                    <a:pt x="765" y="1835"/>
                  </a:lnTo>
                  <a:lnTo>
                    <a:pt x="705" y="1920"/>
                  </a:lnTo>
                  <a:lnTo>
                    <a:pt x="420" y="1730"/>
                  </a:lnTo>
                  <a:close/>
                  <a:moveTo>
                    <a:pt x="600" y="1725"/>
                  </a:moveTo>
                  <a:lnTo>
                    <a:pt x="615" y="1700"/>
                  </a:lnTo>
                  <a:lnTo>
                    <a:pt x="625" y="1685"/>
                  </a:lnTo>
                  <a:lnTo>
                    <a:pt x="630" y="1670"/>
                  </a:lnTo>
                  <a:lnTo>
                    <a:pt x="630" y="1660"/>
                  </a:lnTo>
                  <a:lnTo>
                    <a:pt x="625" y="1645"/>
                  </a:lnTo>
                  <a:lnTo>
                    <a:pt x="615" y="1635"/>
                  </a:lnTo>
                  <a:lnTo>
                    <a:pt x="600" y="1630"/>
                  </a:lnTo>
                  <a:lnTo>
                    <a:pt x="585" y="1630"/>
                  </a:lnTo>
                  <a:lnTo>
                    <a:pt x="575" y="1630"/>
                  </a:lnTo>
                  <a:lnTo>
                    <a:pt x="565" y="1640"/>
                  </a:lnTo>
                  <a:lnTo>
                    <a:pt x="555" y="1655"/>
                  </a:lnTo>
                  <a:lnTo>
                    <a:pt x="535" y="1680"/>
                  </a:lnTo>
                  <a:lnTo>
                    <a:pt x="600" y="1725"/>
                  </a:lnTo>
                  <a:close/>
                  <a:moveTo>
                    <a:pt x="930" y="1365"/>
                  </a:moveTo>
                  <a:lnTo>
                    <a:pt x="1010" y="1310"/>
                  </a:lnTo>
                  <a:lnTo>
                    <a:pt x="1030" y="1340"/>
                  </a:lnTo>
                  <a:lnTo>
                    <a:pt x="1045" y="1375"/>
                  </a:lnTo>
                  <a:lnTo>
                    <a:pt x="1045" y="1405"/>
                  </a:lnTo>
                  <a:lnTo>
                    <a:pt x="1040" y="1435"/>
                  </a:lnTo>
                  <a:lnTo>
                    <a:pt x="1035" y="1460"/>
                  </a:lnTo>
                  <a:lnTo>
                    <a:pt x="1020" y="1480"/>
                  </a:lnTo>
                  <a:lnTo>
                    <a:pt x="1005" y="1505"/>
                  </a:lnTo>
                  <a:lnTo>
                    <a:pt x="980" y="1530"/>
                  </a:lnTo>
                  <a:lnTo>
                    <a:pt x="960" y="1550"/>
                  </a:lnTo>
                  <a:lnTo>
                    <a:pt x="935" y="1565"/>
                  </a:lnTo>
                  <a:lnTo>
                    <a:pt x="895" y="1575"/>
                  </a:lnTo>
                  <a:lnTo>
                    <a:pt x="850" y="1575"/>
                  </a:lnTo>
                  <a:lnTo>
                    <a:pt x="805" y="1565"/>
                  </a:lnTo>
                  <a:lnTo>
                    <a:pt x="755" y="1530"/>
                  </a:lnTo>
                  <a:lnTo>
                    <a:pt x="700" y="1475"/>
                  </a:lnTo>
                  <a:lnTo>
                    <a:pt x="680" y="1415"/>
                  </a:lnTo>
                  <a:lnTo>
                    <a:pt x="690" y="1350"/>
                  </a:lnTo>
                  <a:lnTo>
                    <a:pt x="725" y="1285"/>
                  </a:lnTo>
                  <a:lnTo>
                    <a:pt x="765" y="1245"/>
                  </a:lnTo>
                  <a:lnTo>
                    <a:pt x="810" y="1220"/>
                  </a:lnTo>
                  <a:lnTo>
                    <a:pt x="855" y="1220"/>
                  </a:lnTo>
                  <a:lnTo>
                    <a:pt x="905" y="1230"/>
                  </a:lnTo>
                  <a:lnTo>
                    <a:pt x="865" y="1315"/>
                  </a:lnTo>
                  <a:lnTo>
                    <a:pt x="850" y="1310"/>
                  </a:lnTo>
                  <a:lnTo>
                    <a:pt x="840" y="1310"/>
                  </a:lnTo>
                  <a:lnTo>
                    <a:pt x="825" y="1310"/>
                  </a:lnTo>
                  <a:lnTo>
                    <a:pt x="810" y="1315"/>
                  </a:lnTo>
                  <a:lnTo>
                    <a:pt x="800" y="1320"/>
                  </a:lnTo>
                  <a:lnTo>
                    <a:pt x="790" y="1335"/>
                  </a:lnTo>
                  <a:lnTo>
                    <a:pt x="775" y="1350"/>
                  </a:lnTo>
                  <a:lnTo>
                    <a:pt x="775" y="1375"/>
                  </a:lnTo>
                  <a:lnTo>
                    <a:pt x="775" y="1395"/>
                  </a:lnTo>
                  <a:lnTo>
                    <a:pt x="785" y="1410"/>
                  </a:lnTo>
                  <a:lnTo>
                    <a:pt x="800" y="1430"/>
                  </a:lnTo>
                  <a:lnTo>
                    <a:pt x="820" y="1450"/>
                  </a:lnTo>
                  <a:lnTo>
                    <a:pt x="840" y="1465"/>
                  </a:lnTo>
                  <a:lnTo>
                    <a:pt x="860" y="1475"/>
                  </a:lnTo>
                  <a:lnTo>
                    <a:pt x="875" y="1480"/>
                  </a:lnTo>
                  <a:lnTo>
                    <a:pt x="890" y="1485"/>
                  </a:lnTo>
                  <a:lnTo>
                    <a:pt x="910" y="1480"/>
                  </a:lnTo>
                  <a:lnTo>
                    <a:pt x="925" y="1475"/>
                  </a:lnTo>
                  <a:lnTo>
                    <a:pt x="940" y="1460"/>
                  </a:lnTo>
                  <a:lnTo>
                    <a:pt x="950" y="1445"/>
                  </a:lnTo>
                  <a:lnTo>
                    <a:pt x="955" y="1430"/>
                  </a:lnTo>
                  <a:lnTo>
                    <a:pt x="955" y="1415"/>
                  </a:lnTo>
                  <a:lnTo>
                    <a:pt x="950" y="1395"/>
                  </a:lnTo>
                  <a:lnTo>
                    <a:pt x="940" y="1380"/>
                  </a:lnTo>
                  <a:lnTo>
                    <a:pt x="930" y="1365"/>
                  </a:lnTo>
                  <a:close/>
                  <a:moveTo>
                    <a:pt x="880" y="1110"/>
                  </a:moveTo>
                  <a:lnTo>
                    <a:pt x="1115" y="890"/>
                  </a:lnTo>
                  <a:lnTo>
                    <a:pt x="1175" y="955"/>
                  </a:lnTo>
                  <a:lnTo>
                    <a:pt x="1095" y="1025"/>
                  </a:lnTo>
                  <a:lnTo>
                    <a:pt x="1270" y="1215"/>
                  </a:lnTo>
                  <a:lnTo>
                    <a:pt x="1195" y="1290"/>
                  </a:lnTo>
                  <a:lnTo>
                    <a:pt x="1020" y="1100"/>
                  </a:lnTo>
                  <a:lnTo>
                    <a:pt x="940" y="1175"/>
                  </a:lnTo>
                  <a:lnTo>
                    <a:pt x="880" y="1110"/>
                  </a:lnTo>
                  <a:close/>
                  <a:moveTo>
                    <a:pt x="1180" y="835"/>
                  </a:moveTo>
                  <a:lnTo>
                    <a:pt x="1335" y="715"/>
                  </a:lnTo>
                  <a:lnTo>
                    <a:pt x="1360" y="700"/>
                  </a:lnTo>
                  <a:lnTo>
                    <a:pt x="1385" y="690"/>
                  </a:lnTo>
                  <a:lnTo>
                    <a:pt x="1410" y="685"/>
                  </a:lnTo>
                  <a:lnTo>
                    <a:pt x="1435" y="690"/>
                  </a:lnTo>
                  <a:lnTo>
                    <a:pt x="1455" y="700"/>
                  </a:lnTo>
                  <a:lnTo>
                    <a:pt x="1470" y="720"/>
                  </a:lnTo>
                  <a:lnTo>
                    <a:pt x="1480" y="735"/>
                  </a:lnTo>
                  <a:lnTo>
                    <a:pt x="1485" y="755"/>
                  </a:lnTo>
                  <a:lnTo>
                    <a:pt x="1485" y="770"/>
                  </a:lnTo>
                  <a:lnTo>
                    <a:pt x="1485" y="790"/>
                  </a:lnTo>
                  <a:lnTo>
                    <a:pt x="1470" y="810"/>
                  </a:lnTo>
                  <a:lnTo>
                    <a:pt x="1495" y="805"/>
                  </a:lnTo>
                  <a:lnTo>
                    <a:pt x="1515" y="800"/>
                  </a:lnTo>
                  <a:lnTo>
                    <a:pt x="1535" y="805"/>
                  </a:lnTo>
                  <a:lnTo>
                    <a:pt x="1550" y="810"/>
                  </a:lnTo>
                  <a:lnTo>
                    <a:pt x="1565" y="820"/>
                  </a:lnTo>
                  <a:lnTo>
                    <a:pt x="1580" y="835"/>
                  </a:lnTo>
                  <a:lnTo>
                    <a:pt x="1595" y="855"/>
                  </a:lnTo>
                  <a:lnTo>
                    <a:pt x="1600" y="880"/>
                  </a:lnTo>
                  <a:lnTo>
                    <a:pt x="1600" y="905"/>
                  </a:lnTo>
                  <a:lnTo>
                    <a:pt x="1595" y="930"/>
                  </a:lnTo>
                  <a:lnTo>
                    <a:pt x="1585" y="945"/>
                  </a:lnTo>
                  <a:lnTo>
                    <a:pt x="1570" y="960"/>
                  </a:lnTo>
                  <a:lnTo>
                    <a:pt x="1555" y="975"/>
                  </a:lnTo>
                  <a:lnTo>
                    <a:pt x="1545" y="990"/>
                  </a:lnTo>
                  <a:lnTo>
                    <a:pt x="1535" y="995"/>
                  </a:lnTo>
                  <a:lnTo>
                    <a:pt x="1390" y="1110"/>
                  </a:lnTo>
                  <a:lnTo>
                    <a:pt x="1180" y="835"/>
                  </a:lnTo>
                  <a:close/>
                  <a:moveTo>
                    <a:pt x="1345" y="875"/>
                  </a:moveTo>
                  <a:lnTo>
                    <a:pt x="1385" y="850"/>
                  </a:lnTo>
                  <a:lnTo>
                    <a:pt x="1400" y="835"/>
                  </a:lnTo>
                  <a:lnTo>
                    <a:pt x="1405" y="820"/>
                  </a:lnTo>
                  <a:lnTo>
                    <a:pt x="1405" y="810"/>
                  </a:lnTo>
                  <a:lnTo>
                    <a:pt x="1400" y="795"/>
                  </a:lnTo>
                  <a:lnTo>
                    <a:pt x="1385" y="785"/>
                  </a:lnTo>
                  <a:lnTo>
                    <a:pt x="1375" y="785"/>
                  </a:lnTo>
                  <a:lnTo>
                    <a:pt x="1365" y="785"/>
                  </a:lnTo>
                  <a:lnTo>
                    <a:pt x="1355" y="790"/>
                  </a:lnTo>
                  <a:lnTo>
                    <a:pt x="1345" y="795"/>
                  </a:lnTo>
                  <a:lnTo>
                    <a:pt x="1305" y="825"/>
                  </a:lnTo>
                  <a:lnTo>
                    <a:pt x="1345" y="875"/>
                  </a:lnTo>
                  <a:close/>
                  <a:moveTo>
                    <a:pt x="1430" y="985"/>
                  </a:moveTo>
                  <a:lnTo>
                    <a:pt x="1470" y="950"/>
                  </a:lnTo>
                  <a:lnTo>
                    <a:pt x="1485" y="940"/>
                  </a:lnTo>
                  <a:lnTo>
                    <a:pt x="1495" y="930"/>
                  </a:lnTo>
                  <a:lnTo>
                    <a:pt x="1495" y="920"/>
                  </a:lnTo>
                  <a:lnTo>
                    <a:pt x="1495" y="905"/>
                  </a:lnTo>
                  <a:lnTo>
                    <a:pt x="1490" y="890"/>
                  </a:lnTo>
                  <a:lnTo>
                    <a:pt x="1480" y="880"/>
                  </a:lnTo>
                  <a:lnTo>
                    <a:pt x="1465" y="880"/>
                  </a:lnTo>
                  <a:lnTo>
                    <a:pt x="1455" y="880"/>
                  </a:lnTo>
                  <a:lnTo>
                    <a:pt x="1445" y="885"/>
                  </a:lnTo>
                  <a:lnTo>
                    <a:pt x="1430" y="895"/>
                  </a:lnTo>
                  <a:lnTo>
                    <a:pt x="1385" y="930"/>
                  </a:lnTo>
                  <a:lnTo>
                    <a:pt x="1430" y="985"/>
                  </a:lnTo>
                  <a:close/>
                  <a:moveTo>
                    <a:pt x="1525" y="580"/>
                  </a:moveTo>
                  <a:lnTo>
                    <a:pt x="1770" y="445"/>
                  </a:lnTo>
                  <a:lnTo>
                    <a:pt x="1810" y="510"/>
                  </a:lnTo>
                  <a:lnTo>
                    <a:pt x="1650" y="595"/>
                  </a:lnTo>
                  <a:lnTo>
                    <a:pt x="1680" y="640"/>
                  </a:lnTo>
                  <a:lnTo>
                    <a:pt x="1825" y="560"/>
                  </a:lnTo>
                  <a:lnTo>
                    <a:pt x="1855" y="625"/>
                  </a:lnTo>
                  <a:lnTo>
                    <a:pt x="1715" y="705"/>
                  </a:lnTo>
                  <a:lnTo>
                    <a:pt x="1745" y="765"/>
                  </a:lnTo>
                  <a:lnTo>
                    <a:pt x="1905" y="675"/>
                  </a:lnTo>
                  <a:lnTo>
                    <a:pt x="1945" y="740"/>
                  </a:lnTo>
                  <a:lnTo>
                    <a:pt x="1690" y="880"/>
                  </a:lnTo>
                  <a:lnTo>
                    <a:pt x="1525" y="580"/>
                  </a:lnTo>
                  <a:close/>
                  <a:moveTo>
                    <a:pt x="1865" y="395"/>
                  </a:moveTo>
                  <a:lnTo>
                    <a:pt x="1960" y="355"/>
                  </a:lnTo>
                  <a:lnTo>
                    <a:pt x="2005" y="465"/>
                  </a:lnTo>
                  <a:lnTo>
                    <a:pt x="2115" y="425"/>
                  </a:lnTo>
                  <a:lnTo>
                    <a:pt x="2070" y="310"/>
                  </a:lnTo>
                  <a:lnTo>
                    <a:pt x="2165" y="270"/>
                  </a:lnTo>
                  <a:lnTo>
                    <a:pt x="2295" y="590"/>
                  </a:lnTo>
                  <a:lnTo>
                    <a:pt x="2195" y="630"/>
                  </a:lnTo>
                  <a:lnTo>
                    <a:pt x="2145" y="500"/>
                  </a:lnTo>
                  <a:lnTo>
                    <a:pt x="2040" y="545"/>
                  </a:lnTo>
                  <a:lnTo>
                    <a:pt x="2090" y="675"/>
                  </a:lnTo>
                  <a:lnTo>
                    <a:pt x="1990" y="715"/>
                  </a:lnTo>
                  <a:lnTo>
                    <a:pt x="1865" y="395"/>
                  </a:lnTo>
                  <a:close/>
                  <a:moveTo>
                    <a:pt x="2270" y="235"/>
                  </a:moveTo>
                  <a:lnTo>
                    <a:pt x="2370" y="210"/>
                  </a:lnTo>
                  <a:lnTo>
                    <a:pt x="2405" y="325"/>
                  </a:lnTo>
                  <a:lnTo>
                    <a:pt x="2515" y="290"/>
                  </a:lnTo>
                  <a:lnTo>
                    <a:pt x="2480" y="175"/>
                  </a:lnTo>
                  <a:lnTo>
                    <a:pt x="2585" y="145"/>
                  </a:lnTo>
                  <a:lnTo>
                    <a:pt x="2680" y="475"/>
                  </a:lnTo>
                  <a:lnTo>
                    <a:pt x="2575" y="505"/>
                  </a:lnTo>
                  <a:lnTo>
                    <a:pt x="2540" y="375"/>
                  </a:lnTo>
                  <a:lnTo>
                    <a:pt x="2425" y="405"/>
                  </a:lnTo>
                  <a:lnTo>
                    <a:pt x="2465" y="540"/>
                  </a:lnTo>
                  <a:lnTo>
                    <a:pt x="2365" y="570"/>
                  </a:lnTo>
                  <a:lnTo>
                    <a:pt x="2270" y="235"/>
                  </a:lnTo>
                  <a:close/>
                  <a:moveTo>
                    <a:pt x="2840" y="240"/>
                  </a:moveTo>
                  <a:lnTo>
                    <a:pt x="2900" y="240"/>
                  </a:lnTo>
                  <a:lnTo>
                    <a:pt x="2965" y="240"/>
                  </a:lnTo>
                  <a:lnTo>
                    <a:pt x="3015" y="255"/>
                  </a:lnTo>
                  <a:lnTo>
                    <a:pt x="3045" y="290"/>
                  </a:lnTo>
                  <a:lnTo>
                    <a:pt x="3060" y="340"/>
                  </a:lnTo>
                  <a:lnTo>
                    <a:pt x="3060" y="365"/>
                  </a:lnTo>
                  <a:lnTo>
                    <a:pt x="3055" y="385"/>
                  </a:lnTo>
                  <a:lnTo>
                    <a:pt x="3045" y="400"/>
                  </a:lnTo>
                  <a:lnTo>
                    <a:pt x="3030" y="415"/>
                  </a:lnTo>
                  <a:lnTo>
                    <a:pt x="2990" y="435"/>
                  </a:lnTo>
                  <a:lnTo>
                    <a:pt x="2930" y="445"/>
                  </a:lnTo>
                  <a:lnTo>
                    <a:pt x="2750" y="460"/>
                  </a:lnTo>
                  <a:lnTo>
                    <a:pt x="2725" y="115"/>
                  </a:lnTo>
                  <a:lnTo>
                    <a:pt x="2830" y="110"/>
                  </a:lnTo>
                  <a:lnTo>
                    <a:pt x="2840" y="240"/>
                  </a:lnTo>
                  <a:close/>
                  <a:moveTo>
                    <a:pt x="2850" y="380"/>
                  </a:moveTo>
                  <a:lnTo>
                    <a:pt x="2905" y="375"/>
                  </a:lnTo>
                  <a:lnTo>
                    <a:pt x="2925" y="370"/>
                  </a:lnTo>
                  <a:lnTo>
                    <a:pt x="2935" y="365"/>
                  </a:lnTo>
                  <a:lnTo>
                    <a:pt x="2945" y="360"/>
                  </a:lnTo>
                  <a:lnTo>
                    <a:pt x="2950" y="350"/>
                  </a:lnTo>
                  <a:lnTo>
                    <a:pt x="2950" y="335"/>
                  </a:lnTo>
                  <a:lnTo>
                    <a:pt x="2950" y="325"/>
                  </a:lnTo>
                  <a:lnTo>
                    <a:pt x="2945" y="315"/>
                  </a:lnTo>
                  <a:lnTo>
                    <a:pt x="2930" y="310"/>
                  </a:lnTo>
                  <a:lnTo>
                    <a:pt x="2920" y="305"/>
                  </a:lnTo>
                  <a:lnTo>
                    <a:pt x="2900" y="305"/>
                  </a:lnTo>
                  <a:lnTo>
                    <a:pt x="2845" y="310"/>
                  </a:lnTo>
                  <a:lnTo>
                    <a:pt x="2850" y="380"/>
                  </a:lnTo>
                  <a:close/>
                  <a:moveTo>
                    <a:pt x="3070" y="95"/>
                  </a:moveTo>
                  <a:lnTo>
                    <a:pt x="3175" y="85"/>
                  </a:lnTo>
                  <a:lnTo>
                    <a:pt x="3200" y="430"/>
                  </a:lnTo>
                  <a:lnTo>
                    <a:pt x="3090" y="435"/>
                  </a:lnTo>
                  <a:lnTo>
                    <a:pt x="3070" y="95"/>
                  </a:lnTo>
                  <a:close/>
                  <a:moveTo>
                    <a:pt x="3620" y="100"/>
                  </a:moveTo>
                  <a:lnTo>
                    <a:pt x="3595" y="445"/>
                  </a:lnTo>
                  <a:lnTo>
                    <a:pt x="3500" y="440"/>
                  </a:lnTo>
                  <a:lnTo>
                    <a:pt x="3510" y="250"/>
                  </a:lnTo>
                  <a:lnTo>
                    <a:pt x="3370" y="430"/>
                  </a:lnTo>
                  <a:lnTo>
                    <a:pt x="3270" y="420"/>
                  </a:lnTo>
                  <a:lnTo>
                    <a:pt x="3295" y="80"/>
                  </a:lnTo>
                  <a:lnTo>
                    <a:pt x="3395" y="85"/>
                  </a:lnTo>
                  <a:lnTo>
                    <a:pt x="3380" y="275"/>
                  </a:lnTo>
                  <a:lnTo>
                    <a:pt x="3520" y="95"/>
                  </a:lnTo>
                  <a:lnTo>
                    <a:pt x="3620" y="100"/>
                  </a:lnTo>
                  <a:close/>
                  <a:moveTo>
                    <a:pt x="3550" y="10"/>
                  </a:moveTo>
                  <a:lnTo>
                    <a:pt x="3545" y="30"/>
                  </a:lnTo>
                  <a:lnTo>
                    <a:pt x="3530" y="45"/>
                  </a:lnTo>
                  <a:lnTo>
                    <a:pt x="3520" y="60"/>
                  </a:lnTo>
                  <a:lnTo>
                    <a:pt x="3500" y="65"/>
                  </a:lnTo>
                  <a:lnTo>
                    <a:pt x="3480" y="70"/>
                  </a:lnTo>
                  <a:lnTo>
                    <a:pt x="3460" y="70"/>
                  </a:lnTo>
                  <a:lnTo>
                    <a:pt x="3440" y="70"/>
                  </a:lnTo>
                  <a:lnTo>
                    <a:pt x="3420" y="60"/>
                  </a:lnTo>
                  <a:lnTo>
                    <a:pt x="3405" y="50"/>
                  </a:lnTo>
                  <a:lnTo>
                    <a:pt x="3395" y="35"/>
                  </a:lnTo>
                  <a:lnTo>
                    <a:pt x="3385" y="20"/>
                  </a:lnTo>
                  <a:lnTo>
                    <a:pt x="3380" y="0"/>
                  </a:lnTo>
                  <a:lnTo>
                    <a:pt x="3420" y="5"/>
                  </a:lnTo>
                  <a:lnTo>
                    <a:pt x="3425" y="15"/>
                  </a:lnTo>
                  <a:lnTo>
                    <a:pt x="3435" y="25"/>
                  </a:lnTo>
                  <a:lnTo>
                    <a:pt x="3445" y="30"/>
                  </a:lnTo>
                  <a:lnTo>
                    <a:pt x="3460" y="35"/>
                  </a:lnTo>
                  <a:lnTo>
                    <a:pt x="3480" y="35"/>
                  </a:lnTo>
                  <a:lnTo>
                    <a:pt x="3490" y="30"/>
                  </a:lnTo>
                  <a:lnTo>
                    <a:pt x="3500" y="20"/>
                  </a:lnTo>
                  <a:lnTo>
                    <a:pt x="3510" y="10"/>
                  </a:lnTo>
                  <a:lnTo>
                    <a:pt x="3550" y="10"/>
                  </a:lnTo>
                  <a:close/>
                  <a:moveTo>
                    <a:pt x="3870" y="150"/>
                  </a:moveTo>
                  <a:lnTo>
                    <a:pt x="4185" y="215"/>
                  </a:lnTo>
                  <a:lnTo>
                    <a:pt x="4170" y="300"/>
                  </a:lnTo>
                  <a:lnTo>
                    <a:pt x="4065" y="275"/>
                  </a:lnTo>
                  <a:lnTo>
                    <a:pt x="4010" y="530"/>
                  </a:lnTo>
                  <a:lnTo>
                    <a:pt x="3905" y="505"/>
                  </a:lnTo>
                  <a:lnTo>
                    <a:pt x="3960" y="255"/>
                  </a:lnTo>
                  <a:lnTo>
                    <a:pt x="3855" y="230"/>
                  </a:lnTo>
                  <a:lnTo>
                    <a:pt x="3870" y="150"/>
                  </a:lnTo>
                  <a:close/>
                  <a:moveTo>
                    <a:pt x="4280" y="255"/>
                  </a:moveTo>
                  <a:lnTo>
                    <a:pt x="4550" y="355"/>
                  </a:lnTo>
                  <a:lnTo>
                    <a:pt x="4520" y="425"/>
                  </a:lnTo>
                  <a:lnTo>
                    <a:pt x="4355" y="360"/>
                  </a:lnTo>
                  <a:lnTo>
                    <a:pt x="4335" y="410"/>
                  </a:lnTo>
                  <a:lnTo>
                    <a:pt x="4490" y="470"/>
                  </a:lnTo>
                  <a:lnTo>
                    <a:pt x="4465" y="535"/>
                  </a:lnTo>
                  <a:lnTo>
                    <a:pt x="4310" y="480"/>
                  </a:lnTo>
                  <a:lnTo>
                    <a:pt x="4285" y="540"/>
                  </a:lnTo>
                  <a:lnTo>
                    <a:pt x="4455" y="605"/>
                  </a:lnTo>
                  <a:lnTo>
                    <a:pt x="4430" y="680"/>
                  </a:lnTo>
                  <a:lnTo>
                    <a:pt x="4160" y="575"/>
                  </a:lnTo>
                  <a:lnTo>
                    <a:pt x="4280" y="255"/>
                  </a:lnTo>
                  <a:close/>
                  <a:moveTo>
                    <a:pt x="4615" y="385"/>
                  </a:moveTo>
                  <a:lnTo>
                    <a:pt x="4720" y="440"/>
                  </a:lnTo>
                  <a:lnTo>
                    <a:pt x="4725" y="560"/>
                  </a:lnTo>
                  <a:lnTo>
                    <a:pt x="4825" y="495"/>
                  </a:lnTo>
                  <a:lnTo>
                    <a:pt x="4930" y="545"/>
                  </a:lnTo>
                  <a:lnTo>
                    <a:pt x="4760" y="645"/>
                  </a:lnTo>
                  <a:lnTo>
                    <a:pt x="4780" y="860"/>
                  </a:lnTo>
                  <a:lnTo>
                    <a:pt x="4675" y="805"/>
                  </a:lnTo>
                  <a:lnTo>
                    <a:pt x="4665" y="675"/>
                  </a:lnTo>
                  <a:lnTo>
                    <a:pt x="4555" y="740"/>
                  </a:lnTo>
                  <a:lnTo>
                    <a:pt x="4450" y="690"/>
                  </a:lnTo>
                  <a:lnTo>
                    <a:pt x="4635" y="585"/>
                  </a:lnTo>
                  <a:lnTo>
                    <a:pt x="4615" y="385"/>
                  </a:lnTo>
                  <a:close/>
                  <a:moveTo>
                    <a:pt x="5005" y="600"/>
                  </a:moveTo>
                  <a:lnTo>
                    <a:pt x="5090" y="660"/>
                  </a:lnTo>
                  <a:lnTo>
                    <a:pt x="5025" y="760"/>
                  </a:lnTo>
                  <a:lnTo>
                    <a:pt x="5120" y="825"/>
                  </a:lnTo>
                  <a:lnTo>
                    <a:pt x="5185" y="725"/>
                  </a:lnTo>
                  <a:lnTo>
                    <a:pt x="5275" y="790"/>
                  </a:lnTo>
                  <a:lnTo>
                    <a:pt x="5080" y="1070"/>
                  </a:lnTo>
                  <a:lnTo>
                    <a:pt x="4990" y="1010"/>
                  </a:lnTo>
                  <a:lnTo>
                    <a:pt x="5070" y="895"/>
                  </a:lnTo>
                  <a:lnTo>
                    <a:pt x="4975" y="830"/>
                  </a:lnTo>
                  <a:lnTo>
                    <a:pt x="4895" y="940"/>
                  </a:lnTo>
                  <a:lnTo>
                    <a:pt x="4810" y="880"/>
                  </a:lnTo>
                  <a:lnTo>
                    <a:pt x="5005" y="600"/>
                  </a:lnTo>
                  <a:close/>
                  <a:moveTo>
                    <a:pt x="5605" y="1095"/>
                  </a:moveTo>
                  <a:lnTo>
                    <a:pt x="5370" y="1345"/>
                  </a:lnTo>
                  <a:lnTo>
                    <a:pt x="5295" y="1275"/>
                  </a:lnTo>
                  <a:lnTo>
                    <a:pt x="5425" y="1140"/>
                  </a:lnTo>
                  <a:lnTo>
                    <a:pt x="5200" y="1190"/>
                  </a:lnTo>
                  <a:lnTo>
                    <a:pt x="5130" y="1120"/>
                  </a:lnTo>
                  <a:lnTo>
                    <a:pt x="5360" y="870"/>
                  </a:lnTo>
                  <a:lnTo>
                    <a:pt x="5435" y="935"/>
                  </a:lnTo>
                  <a:lnTo>
                    <a:pt x="5305" y="1075"/>
                  </a:lnTo>
                  <a:lnTo>
                    <a:pt x="5530" y="1025"/>
                  </a:lnTo>
                  <a:lnTo>
                    <a:pt x="5605" y="1095"/>
                  </a:lnTo>
                  <a:close/>
                  <a:moveTo>
                    <a:pt x="5615" y="1640"/>
                  </a:moveTo>
                  <a:lnTo>
                    <a:pt x="5550" y="1560"/>
                  </a:lnTo>
                  <a:lnTo>
                    <a:pt x="5650" y="1480"/>
                  </a:lnTo>
                  <a:lnTo>
                    <a:pt x="5620" y="1465"/>
                  </a:lnTo>
                  <a:lnTo>
                    <a:pt x="5590" y="1445"/>
                  </a:lnTo>
                  <a:lnTo>
                    <a:pt x="5570" y="1425"/>
                  </a:lnTo>
                  <a:lnTo>
                    <a:pt x="5545" y="1380"/>
                  </a:lnTo>
                  <a:lnTo>
                    <a:pt x="5540" y="1340"/>
                  </a:lnTo>
                  <a:lnTo>
                    <a:pt x="5545" y="1315"/>
                  </a:lnTo>
                  <a:lnTo>
                    <a:pt x="5555" y="1295"/>
                  </a:lnTo>
                  <a:lnTo>
                    <a:pt x="5565" y="1275"/>
                  </a:lnTo>
                  <a:lnTo>
                    <a:pt x="5585" y="1260"/>
                  </a:lnTo>
                  <a:lnTo>
                    <a:pt x="5685" y="1180"/>
                  </a:lnTo>
                  <a:lnTo>
                    <a:pt x="5750" y="1260"/>
                  </a:lnTo>
                  <a:lnTo>
                    <a:pt x="5670" y="1325"/>
                  </a:lnTo>
                  <a:lnTo>
                    <a:pt x="5655" y="1345"/>
                  </a:lnTo>
                  <a:lnTo>
                    <a:pt x="5645" y="1360"/>
                  </a:lnTo>
                  <a:lnTo>
                    <a:pt x="5645" y="1380"/>
                  </a:lnTo>
                  <a:lnTo>
                    <a:pt x="5655" y="1395"/>
                  </a:lnTo>
                  <a:lnTo>
                    <a:pt x="5675" y="1415"/>
                  </a:lnTo>
                  <a:lnTo>
                    <a:pt x="5695" y="1425"/>
                  </a:lnTo>
                  <a:lnTo>
                    <a:pt x="5715" y="1425"/>
                  </a:lnTo>
                  <a:lnTo>
                    <a:pt x="5815" y="1345"/>
                  </a:lnTo>
                  <a:lnTo>
                    <a:pt x="5885" y="1425"/>
                  </a:lnTo>
                  <a:lnTo>
                    <a:pt x="5615" y="1640"/>
                  </a:lnTo>
                  <a:close/>
                  <a:moveTo>
                    <a:pt x="5940" y="1520"/>
                  </a:moveTo>
                  <a:lnTo>
                    <a:pt x="6095" y="1755"/>
                  </a:lnTo>
                  <a:lnTo>
                    <a:pt x="6035" y="1795"/>
                  </a:lnTo>
                  <a:lnTo>
                    <a:pt x="5935" y="1650"/>
                  </a:lnTo>
                  <a:lnTo>
                    <a:pt x="5890" y="1680"/>
                  </a:lnTo>
                  <a:lnTo>
                    <a:pt x="5980" y="1815"/>
                  </a:lnTo>
                  <a:lnTo>
                    <a:pt x="5925" y="1855"/>
                  </a:lnTo>
                  <a:lnTo>
                    <a:pt x="5835" y="1715"/>
                  </a:lnTo>
                  <a:lnTo>
                    <a:pt x="5775" y="1755"/>
                  </a:lnTo>
                  <a:lnTo>
                    <a:pt x="5875" y="1905"/>
                  </a:lnTo>
                  <a:lnTo>
                    <a:pt x="5810" y="1950"/>
                  </a:lnTo>
                  <a:lnTo>
                    <a:pt x="5655" y="1705"/>
                  </a:lnTo>
                  <a:lnTo>
                    <a:pt x="5940" y="1520"/>
                  </a:lnTo>
                  <a:close/>
                  <a:moveTo>
                    <a:pt x="6055" y="2150"/>
                  </a:moveTo>
                  <a:lnTo>
                    <a:pt x="6070" y="2245"/>
                  </a:lnTo>
                  <a:lnTo>
                    <a:pt x="6045" y="2250"/>
                  </a:lnTo>
                  <a:lnTo>
                    <a:pt x="6020" y="2250"/>
                  </a:lnTo>
                  <a:lnTo>
                    <a:pt x="6000" y="2245"/>
                  </a:lnTo>
                  <a:lnTo>
                    <a:pt x="5975" y="2240"/>
                  </a:lnTo>
                  <a:lnTo>
                    <a:pt x="5960" y="2230"/>
                  </a:lnTo>
                  <a:lnTo>
                    <a:pt x="5940" y="2220"/>
                  </a:lnTo>
                  <a:lnTo>
                    <a:pt x="5925" y="2200"/>
                  </a:lnTo>
                  <a:lnTo>
                    <a:pt x="5910" y="2180"/>
                  </a:lnTo>
                  <a:lnTo>
                    <a:pt x="5895" y="2155"/>
                  </a:lnTo>
                  <a:lnTo>
                    <a:pt x="5880" y="2105"/>
                  </a:lnTo>
                  <a:lnTo>
                    <a:pt x="5875" y="2065"/>
                  </a:lnTo>
                  <a:lnTo>
                    <a:pt x="5875" y="2040"/>
                  </a:lnTo>
                  <a:lnTo>
                    <a:pt x="5885" y="2010"/>
                  </a:lnTo>
                  <a:lnTo>
                    <a:pt x="5900" y="1985"/>
                  </a:lnTo>
                  <a:lnTo>
                    <a:pt x="5935" y="1950"/>
                  </a:lnTo>
                  <a:lnTo>
                    <a:pt x="5985" y="1915"/>
                  </a:lnTo>
                  <a:lnTo>
                    <a:pt x="6055" y="1895"/>
                  </a:lnTo>
                  <a:lnTo>
                    <a:pt x="6120" y="1905"/>
                  </a:lnTo>
                  <a:lnTo>
                    <a:pt x="6175" y="1940"/>
                  </a:lnTo>
                  <a:lnTo>
                    <a:pt x="6215" y="2000"/>
                  </a:lnTo>
                  <a:lnTo>
                    <a:pt x="6235" y="2055"/>
                  </a:lnTo>
                  <a:lnTo>
                    <a:pt x="6235" y="2105"/>
                  </a:lnTo>
                  <a:lnTo>
                    <a:pt x="6220" y="2145"/>
                  </a:lnTo>
                  <a:lnTo>
                    <a:pt x="6185" y="2190"/>
                  </a:lnTo>
                  <a:lnTo>
                    <a:pt x="6130" y="2110"/>
                  </a:lnTo>
                  <a:lnTo>
                    <a:pt x="6140" y="2100"/>
                  </a:lnTo>
                  <a:lnTo>
                    <a:pt x="6145" y="2090"/>
                  </a:lnTo>
                  <a:lnTo>
                    <a:pt x="6150" y="2080"/>
                  </a:lnTo>
                  <a:lnTo>
                    <a:pt x="6150" y="2065"/>
                  </a:lnTo>
                  <a:lnTo>
                    <a:pt x="6150" y="2050"/>
                  </a:lnTo>
                  <a:lnTo>
                    <a:pt x="6145" y="2035"/>
                  </a:lnTo>
                  <a:lnTo>
                    <a:pt x="6135" y="2020"/>
                  </a:lnTo>
                  <a:lnTo>
                    <a:pt x="6125" y="2010"/>
                  </a:lnTo>
                  <a:lnTo>
                    <a:pt x="6110" y="2000"/>
                  </a:lnTo>
                  <a:lnTo>
                    <a:pt x="6095" y="2000"/>
                  </a:lnTo>
                  <a:lnTo>
                    <a:pt x="6075" y="2000"/>
                  </a:lnTo>
                  <a:lnTo>
                    <a:pt x="6055" y="2005"/>
                  </a:lnTo>
                  <a:lnTo>
                    <a:pt x="6030" y="2015"/>
                  </a:lnTo>
                  <a:lnTo>
                    <a:pt x="6000" y="2030"/>
                  </a:lnTo>
                  <a:lnTo>
                    <a:pt x="5975" y="2045"/>
                  </a:lnTo>
                  <a:lnTo>
                    <a:pt x="5965" y="2060"/>
                  </a:lnTo>
                  <a:lnTo>
                    <a:pt x="5960" y="2080"/>
                  </a:lnTo>
                  <a:lnTo>
                    <a:pt x="5960" y="2095"/>
                  </a:lnTo>
                  <a:lnTo>
                    <a:pt x="5965" y="2115"/>
                  </a:lnTo>
                  <a:lnTo>
                    <a:pt x="5975" y="2130"/>
                  </a:lnTo>
                  <a:lnTo>
                    <a:pt x="5985" y="2145"/>
                  </a:lnTo>
                  <a:lnTo>
                    <a:pt x="6000" y="2150"/>
                  </a:lnTo>
                  <a:lnTo>
                    <a:pt x="6015" y="2155"/>
                  </a:lnTo>
                  <a:lnTo>
                    <a:pt x="6035" y="2155"/>
                  </a:lnTo>
                  <a:lnTo>
                    <a:pt x="6055" y="2150"/>
                  </a:lnTo>
                  <a:close/>
                  <a:moveTo>
                    <a:pt x="6075" y="2645"/>
                  </a:moveTo>
                  <a:lnTo>
                    <a:pt x="6040" y="2530"/>
                  </a:lnTo>
                  <a:lnTo>
                    <a:pt x="6115" y="2465"/>
                  </a:lnTo>
                  <a:lnTo>
                    <a:pt x="6130" y="2450"/>
                  </a:lnTo>
                  <a:lnTo>
                    <a:pt x="6140" y="2440"/>
                  </a:lnTo>
                  <a:lnTo>
                    <a:pt x="6145" y="2430"/>
                  </a:lnTo>
                  <a:lnTo>
                    <a:pt x="6145" y="2420"/>
                  </a:lnTo>
                  <a:lnTo>
                    <a:pt x="6145" y="2405"/>
                  </a:lnTo>
                  <a:lnTo>
                    <a:pt x="6015" y="2445"/>
                  </a:lnTo>
                  <a:lnTo>
                    <a:pt x="5985" y="2345"/>
                  </a:lnTo>
                  <a:lnTo>
                    <a:pt x="6315" y="2245"/>
                  </a:lnTo>
                  <a:lnTo>
                    <a:pt x="6345" y="2345"/>
                  </a:lnTo>
                  <a:lnTo>
                    <a:pt x="6220" y="2385"/>
                  </a:lnTo>
                  <a:lnTo>
                    <a:pt x="6225" y="2395"/>
                  </a:lnTo>
                  <a:lnTo>
                    <a:pt x="6235" y="2400"/>
                  </a:lnTo>
                  <a:lnTo>
                    <a:pt x="6245" y="2405"/>
                  </a:lnTo>
                  <a:lnTo>
                    <a:pt x="6265" y="2405"/>
                  </a:lnTo>
                  <a:lnTo>
                    <a:pt x="6290" y="2410"/>
                  </a:lnTo>
                  <a:lnTo>
                    <a:pt x="6310" y="2410"/>
                  </a:lnTo>
                  <a:lnTo>
                    <a:pt x="6330" y="2415"/>
                  </a:lnTo>
                  <a:lnTo>
                    <a:pt x="6340" y="2420"/>
                  </a:lnTo>
                  <a:lnTo>
                    <a:pt x="6355" y="2425"/>
                  </a:lnTo>
                  <a:lnTo>
                    <a:pt x="6365" y="2435"/>
                  </a:lnTo>
                  <a:lnTo>
                    <a:pt x="6375" y="2450"/>
                  </a:lnTo>
                  <a:lnTo>
                    <a:pt x="6385" y="2485"/>
                  </a:lnTo>
                  <a:lnTo>
                    <a:pt x="6405" y="2530"/>
                  </a:lnTo>
                  <a:lnTo>
                    <a:pt x="6335" y="2550"/>
                  </a:lnTo>
                  <a:lnTo>
                    <a:pt x="6335" y="2545"/>
                  </a:lnTo>
                  <a:lnTo>
                    <a:pt x="6325" y="2530"/>
                  </a:lnTo>
                  <a:lnTo>
                    <a:pt x="6320" y="2520"/>
                  </a:lnTo>
                  <a:lnTo>
                    <a:pt x="6310" y="2510"/>
                  </a:lnTo>
                  <a:lnTo>
                    <a:pt x="6295" y="2505"/>
                  </a:lnTo>
                  <a:lnTo>
                    <a:pt x="6275" y="2500"/>
                  </a:lnTo>
                  <a:lnTo>
                    <a:pt x="6250" y="2500"/>
                  </a:lnTo>
                  <a:lnTo>
                    <a:pt x="6235" y="2495"/>
                  </a:lnTo>
                  <a:lnTo>
                    <a:pt x="6220" y="2485"/>
                  </a:lnTo>
                  <a:lnTo>
                    <a:pt x="6210" y="2475"/>
                  </a:lnTo>
                  <a:lnTo>
                    <a:pt x="6205" y="2495"/>
                  </a:lnTo>
                  <a:lnTo>
                    <a:pt x="6195" y="2520"/>
                  </a:lnTo>
                  <a:lnTo>
                    <a:pt x="6185" y="2535"/>
                  </a:lnTo>
                  <a:lnTo>
                    <a:pt x="6170" y="2550"/>
                  </a:lnTo>
                  <a:lnTo>
                    <a:pt x="6150" y="2570"/>
                  </a:lnTo>
                  <a:lnTo>
                    <a:pt x="6075" y="2645"/>
                  </a:lnTo>
                  <a:close/>
                  <a:moveTo>
                    <a:pt x="6475" y="2945"/>
                  </a:moveTo>
                  <a:lnTo>
                    <a:pt x="6140" y="3005"/>
                  </a:lnTo>
                  <a:lnTo>
                    <a:pt x="6120" y="2905"/>
                  </a:lnTo>
                  <a:lnTo>
                    <a:pt x="6305" y="2875"/>
                  </a:lnTo>
                  <a:lnTo>
                    <a:pt x="6100" y="2780"/>
                  </a:lnTo>
                  <a:lnTo>
                    <a:pt x="6080" y="2680"/>
                  </a:lnTo>
                  <a:lnTo>
                    <a:pt x="6420" y="2620"/>
                  </a:lnTo>
                  <a:lnTo>
                    <a:pt x="6435" y="2720"/>
                  </a:lnTo>
                  <a:lnTo>
                    <a:pt x="6250" y="2755"/>
                  </a:lnTo>
                  <a:lnTo>
                    <a:pt x="6460" y="2850"/>
                  </a:lnTo>
                  <a:lnTo>
                    <a:pt x="6475" y="2945"/>
                  </a:lnTo>
                  <a:close/>
                  <a:moveTo>
                    <a:pt x="6500" y="3400"/>
                  </a:moveTo>
                  <a:lnTo>
                    <a:pt x="6155" y="3405"/>
                  </a:lnTo>
                  <a:lnTo>
                    <a:pt x="6155" y="3305"/>
                  </a:lnTo>
                  <a:lnTo>
                    <a:pt x="6340" y="3300"/>
                  </a:lnTo>
                  <a:lnTo>
                    <a:pt x="6150" y="3175"/>
                  </a:lnTo>
                  <a:lnTo>
                    <a:pt x="6150" y="3075"/>
                  </a:lnTo>
                  <a:lnTo>
                    <a:pt x="6495" y="3070"/>
                  </a:lnTo>
                  <a:lnTo>
                    <a:pt x="6495" y="3170"/>
                  </a:lnTo>
                  <a:lnTo>
                    <a:pt x="6305" y="3175"/>
                  </a:lnTo>
                  <a:lnTo>
                    <a:pt x="6495" y="3300"/>
                  </a:lnTo>
                  <a:lnTo>
                    <a:pt x="6500" y="3400"/>
                  </a:lnTo>
                  <a:close/>
                  <a:moveTo>
                    <a:pt x="6580" y="3320"/>
                  </a:moveTo>
                  <a:lnTo>
                    <a:pt x="6565" y="3315"/>
                  </a:lnTo>
                  <a:lnTo>
                    <a:pt x="6545" y="3305"/>
                  </a:lnTo>
                  <a:lnTo>
                    <a:pt x="6535" y="3290"/>
                  </a:lnTo>
                  <a:lnTo>
                    <a:pt x="6525" y="3275"/>
                  </a:lnTo>
                  <a:lnTo>
                    <a:pt x="6515" y="3255"/>
                  </a:lnTo>
                  <a:lnTo>
                    <a:pt x="6515" y="3235"/>
                  </a:lnTo>
                  <a:lnTo>
                    <a:pt x="6515" y="3215"/>
                  </a:lnTo>
                  <a:lnTo>
                    <a:pt x="6520" y="3195"/>
                  </a:lnTo>
                  <a:lnTo>
                    <a:pt x="6530" y="3180"/>
                  </a:lnTo>
                  <a:lnTo>
                    <a:pt x="6545" y="3165"/>
                  </a:lnTo>
                  <a:lnTo>
                    <a:pt x="6560" y="3155"/>
                  </a:lnTo>
                  <a:lnTo>
                    <a:pt x="6580" y="3150"/>
                  </a:lnTo>
                  <a:lnTo>
                    <a:pt x="6580" y="3190"/>
                  </a:lnTo>
                  <a:lnTo>
                    <a:pt x="6565" y="3195"/>
                  </a:lnTo>
                  <a:lnTo>
                    <a:pt x="6560" y="3205"/>
                  </a:lnTo>
                  <a:lnTo>
                    <a:pt x="6550" y="3220"/>
                  </a:lnTo>
                  <a:lnTo>
                    <a:pt x="6550" y="3235"/>
                  </a:lnTo>
                  <a:lnTo>
                    <a:pt x="6555" y="3250"/>
                  </a:lnTo>
                  <a:lnTo>
                    <a:pt x="6560" y="3260"/>
                  </a:lnTo>
                  <a:lnTo>
                    <a:pt x="6570" y="3270"/>
                  </a:lnTo>
                  <a:lnTo>
                    <a:pt x="6580" y="3280"/>
                  </a:lnTo>
                  <a:lnTo>
                    <a:pt x="6580" y="3320"/>
                  </a:lnTo>
                  <a:close/>
                  <a:moveTo>
                    <a:pt x="6485" y="3645"/>
                  </a:moveTo>
                  <a:lnTo>
                    <a:pt x="6470" y="3760"/>
                  </a:lnTo>
                  <a:lnTo>
                    <a:pt x="6325" y="3790"/>
                  </a:lnTo>
                  <a:lnTo>
                    <a:pt x="6460" y="3855"/>
                  </a:lnTo>
                  <a:lnTo>
                    <a:pt x="6445" y="3960"/>
                  </a:lnTo>
                  <a:lnTo>
                    <a:pt x="6195" y="3815"/>
                  </a:lnTo>
                  <a:lnTo>
                    <a:pt x="6175" y="3800"/>
                  </a:lnTo>
                  <a:lnTo>
                    <a:pt x="6165" y="3790"/>
                  </a:lnTo>
                  <a:lnTo>
                    <a:pt x="6150" y="3785"/>
                  </a:lnTo>
                  <a:lnTo>
                    <a:pt x="6140" y="3770"/>
                  </a:lnTo>
                  <a:lnTo>
                    <a:pt x="6130" y="3750"/>
                  </a:lnTo>
                  <a:lnTo>
                    <a:pt x="6125" y="3735"/>
                  </a:lnTo>
                  <a:lnTo>
                    <a:pt x="6125" y="3715"/>
                  </a:lnTo>
                  <a:lnTo>
                    <a:pt x="6130" y="3690"/>
                  </a:lnTo>
                  <a:lnTo>
                    <a:pt x="6130" y="3675"/>
                  </a:lnTo>
                  <a:lnTo>
                    <a:pt x="6135" y="3655"/>
                  </a:lnTo>
                  <a:lnTo>
                    <a:pt x="6140" y="3630"/>
                  </a:lnTo>
                  <a:lnTo>
                    <a:pt x="6210" y="3640"/>
                  </a:lnTo>
                  <a:lnTo>
                    <a:pt x="6205" y="3660"/>
                  </a:lnTo>
                  <a:lnTo>
                    <a:pt x="6205" y="3680"/>
                  </a:lnTo>
                  <a:lnTo>
                    <a:pt x="6205" y="3695"/>
                  </a:lnTo>
                  <a:lnTo>
                    <a:pt x="6205" y="3710"/>
                  </a:lnTo>
                  <a:lnTo>
                    <a:pt x="6215" y="3720"/>
                  </a:lnTo>
                  <a:lnTo>
                    <a:pt x="6225" y="3725"/>
                  </a:lnTo>
                  <a:lnTo>
                    <a:pt x="6485" y="3645"/>
                  </a:lnTo>
                  <a:close/>
                  <a:moveTo>
                    <a:pt x="6425" y="4045"/>
                  </a:moveTo>
                  <a:lnTo>
                    <a:pt x="6395" y="4150"/>
                  </a:lnTo>
                  <a:lnTo>
                    <a:pt x="6280" y="4115"/>
                  </a:lnTo>
                  <a:lnTo>
                    <a:pt x="6250" y="4230"/>
                  </a:lnTo>
                  <a:lnTo>
                    <a:pt x="6365" y="4260"/>
                  </a:lnTo>
                  <a:lnTo>
                    <a:pt x="6335" y="4365"/>
                  </a:lnTo>
                  <a:lnTo>
                    <a:pt x="6005" y="4270"/>
                  </a:lnTo>
                  <a:lnTo>
                    <a:pt x="6035" y="4165"/>
                  </a:lnTo>
                  <a:lnTo>
                    <a:pt x="6165" y="4205"/>
                  </a:lnTo>
                  <a:lnTo>
                    <a:pt x="6200" y="4095"/>
                  </a:lnTo>
                  <a:lnTo>
                    <a:pt x="6065" y="4055"/>
                  </a:lnTo>
                  <a:lnTo>
                    <a:pt x="6095" y="3955"/>
                  </a:lnTo>
                  <a:lnTo>
                    <a:pt x="6425" y="4045"/>
                  </a:lnTo>
                  <a:close/>
                  <a:moveTo>
                    <a:pt x="6160" y="4775"/>
                  </a:moveTo>
                  <a:lnTo>
                    <a:pt x="5850" y="4635"/>
                  </a:lnTo>
                  <a:lnTo>
                    <a:pt x="5890" y="4545"/>
                  </a:lnTo>
                  <a:lnTo>
                    <a:pt x="6060" y="4620"/>
                  </a:lnTo>
                  <a:lnTo>
                    <a:pt x="5940" y="4425"/>
                  </a:lnTo>
                  <a:lnTo>
                    <a:pt x="5980" y="4335"/>
                  </a:lnTo>
                  <a:lnTo>
                    <a:pt x="6295" y="4475"/>
                  </a:lnTo>
                  <a:lnTo>
                    <a:pt x="6255" y="4565"/>
                  </a:lnTo>
                  <a:lnTo>
                    <a:pt x="6080" y="4490"/>
                  </a:lnTo>
                  <a:lnTo>
                    <a:pt x="6200" y="4685"/>
                  </a:lnTo>
                  <a:lnTo>
                    <a:pt x="6160" y="4775"/>
                  </a:lnTo>
                  <a:close/>
                  <a:moveTo>
                    <a:pt x="6110" y="4860"/>
                  </a:moveTo>
                  <a:lnTo>
                    <a:pt x="6020" y="5035"/>
                  </a:lnTo>
                  <a:lnTo>
                    <a:pt x="6000" y="5060"/>
                  </a:lnTo>
                  <a:lnTo>
                    <a:pt x="5980" y="5080"/>
                  </a:lnTo>
                  <a:lnTo>
                    <a:pt x="5960" y="5090"/>
                  </a:lnTo>
                  <a:lnTo>
                    <a:pt x="5940" y="5095"/>
                  </a:lnTo>
                  <a:lnTo>
                    <a:pt x="5915" y="5095"/>
                  </a:lnTo>
                  <a:lnTo>
                    <a:pt x="5895" y="5085"/>
                  </a:lnTo>
                  <a:lnTo>
                    <a:pt x="5880" y="5075"/>
                  </a:lnTo>
                  <a:lnTo>
                    <a:pt x="5865" y="5060"/>
                  </a:lnTo>
                  <a:lnTo>
                    <a:pt x="5855" y="5045"/>
                  </a:lnTo>
                  <a:lnTo>
                    <a:pt x="5850" y="5025"/>
                  </a:lnTo>
                  <a:lnTo>
                    <a:pt x="5855" y="5000"/>
                  </a:lnTo>
                  <a:lnTo>
                    <a:pt x="5835" y="5015"/>
                  </a:lnTo>
                  <a:lnTo>
                    <a:pt x="5820" y="5030"/>
                  </a:lnTo>
                  <a:lnTo>
                    <a:pt x="5800" y="5035"/>
                  </a:lnTo>
                  <a:lnTo>
                    <a:pt x="5785" y="5035"/>
                  </a:lnTo>
                  <a:lnTo>
                    <a:pt x="5765" y="5035"/>
                  </a:lnTo>
                  <a:lnTo>
                    <a:pt x="5745" y="5025"/>
                  </a:lnTo>
                  <a:lnTo>
                    <a:pt x="5725" y="5010"/>
                  </a:lnTo>
                  <a:lnTo>
                    <a:pt x="5710" y="4990"/>
                  </a:lnTo>
                  <a:lnTo>
                    <a:pt x="5700" y="4970"/>
                  </a:lnTo>
                  <a:lnTo>
                    <a:pt x="5695" y="4945"/>
                  </a:lnTo>
                  <a:lnTo>
                    <a:pt x="5695" y="4935"/>
                  </a:lnTo>
                  <a:lnTo>
                    <a:pt x="5700" y="4920"/>
                  </a:lnTo>
                  <a:lnTo>
                    <a:pt x="5705" y="4905"/>
                  </a:lnTo>
                  <a:lnTo>
                    <a:pt x="5710" y="4885"/>
                  </a:lnTo>
                  <a:lnTo>
                    <a:pt x="5715" y="4870"/>
                  </a:lnTo>
                  <a:lnTo>
                    <a:pt x="5720" y="4860"/>
                  </a:lnTo>
                  <a:lnTo>
                    <a:pt x="5810" y="4700"/>
                  </a:lnTo>
                  <a:lnTo>
                    <a:pt x="6110" y="4860"/>
                  </a:lnTo>
                  <a:close/>
                  <a:moveTo>
                    <a:pt x="5940" y="4890"/>
                  </a:moveTo>
                  <a:lnTo>
                    <a:pt x="5920" y="4930"/>
                  </a:lnTo>
                  <a:lnTo>
                    <a:pt x="5915" y="4945"/>
                  </a:lnTo>
                  <a:lnTo>
                    <a:pt x="5910" y="4955"/>
                  </a:lnTo>
                  <a:lnTo>
                    <a:pt x="5910" y="4965"/>
                  </a:lnTo>
                  <a:lnTo>
                    <a:pt x="5915" y="4980"/>
                  </a:lnTo>
                  <a:lnTo>
                    <a:pt x="5930" y="4985"/>
                  </a:lnTo>
                  <a:lnTo>
                    <a:pt x="5940" y="4990"/>
                  </a:lnTo>
                  <a:lnTo>
                    <a:pt x="5955" y="4990"/>
                  </a:lnTo>
                  <a:lnTo>
                    <a:pt x="5965" y="4980"/>
                  </a:lnTo>
                  <a:lnTo>
                    <a:pt x="5975" y="4965"/>
                  </a:lnTo>
                  <a:lnTo>
                    <a:pt x="6000" y="4920"/>
                  </a:lnTo>
                  <a:lnTo>
                    <a:pt x="5940" y="4890"/>
                  </a:lnTo>
                  <a:close/>
                  <a:moveTo>
                    <a:pt x="5825" y="4830"/>
                  </a:moveTo>
                  <a:lnTo>
                    <a:pt x="5795" y="4875"/>
                  </a:lnTo>
                  <a:lnTo>
                    <a:pt x="5790" y="4890"/>
                  </a:lnTo>
                  <a:lnTo>
                    <a:pt x="5785" y="4905"/>
                  </a:lnTo>
                  <a:lnTo>
                    <a:pt x="5790" y="4915"/>
                  </a:lnTo>
                  <a:lnTo>
                    <a:pt x="5795" y="4925"/>
                  </a:lnTo>
                  <a:lnTo>
                    <a:pt x="5805" y="4935"/>
                  </a:lnTo>
                  <a:lnTo>
                    <a:pt x="5820" y="4940"/>
                  </a:lnTo>
                  <a:lnTo>
                    <a:pt x="5830" y="4940"/>
                  </a:lnTo>
                  <a:lnTo>
                    <a:pt x="5845" y="4930"/>
                  </a:lnTo>
                  <a:lnTo>
                    <a:pt x="5860" y="4910"/>
                  </a:lnTo>
                  <a:lnTo>
                    <a:pt x="5885" y="4860"/>
                  </a:lnTo>
                  <a:lnTo>
                    <a:pt x="5825" y="4830"/>
                  </a:lnTo>
                  <a:close/>
                  <a:moveTo>
                    <a:pt x="5885" y="5230"/>
                  </a:moveTo>
                  <a:lnTo>
                    <a:pt x="5710" y="5450"/>
                  </a:lnTo>
                  <a:lnTo>
                    <a:pt x="5650" y="5405"/>
                  </a:lnTo>
                  <a:lnTo>
                    <a:pt x="5760" y="5265"/>
                  </a:lnTo>
                  <a:lnTo>
                    <a:pt x="5720" y="5235"/>
                  </a:lnTo>
                  <a:lnTo>
                    <a:pt x="5615" y="5365"/>
                  </a:lnTo>
                  <a:lnTo>
                    <a:pt x="5560" y="5320"/>
                  </a:lnTo>
                  <a:lnTo>
                    <a:pt x="5665" y="5190"/>
                  </a:lnTo>
                  <a:lnTo>
                    <a:pt x="5610" y="5150"/>
                  </a:lnTo>
                  <a:lnTo>
                    <a:pt x="5495" y="5290"/>
                  </a:lnTo>
                  <a:lnTo>
                    <a:pt x="5435" y="5245"/>
                  </a:lnTo>
                  <a:lnTo>
                    <a:pt x="5615" y="5015"/>
                  </a:lnTo>
                  <a:lnTo>
                    <a:pt x="5885" y="5230"/>
                  </a:lnTo>
                  <a:close/>
                  <a:moveTo>
                    <a:pt x="5650" y="5515"/>
                  </a:moveTo>
                  <a:lnTo>
                    <a:pt x="5530" y="5645"/>
                  </a:lnTo>
                  <a:lnTo>
                    <a:pt x="5500" y="5670"/>
                  </a:lnTo>
                  <a:lnTo>
                    <a:pt x="5475" y="5685"/>
                  </a:lnTo>
                  <a:lnTo>
                    <a:pt x="5450" y="5690"/>
                  </a:lnTo>
                  <a:lnTo>
                    <a:pt x="5425" y="5690"/>
                  </a:lnTo>
                  <a:lnTo>
                    <a:pt x="5400" y="5675"/>
                  </a:lnTo>
                  <a:lnTo>
                    <a:pt x="5375" y="5660"/>
                  </a:lnTo>
                  <a:lnTo>
                    <a:pt x="5355" y="5640"/>
                  </a:lnTo>
                  <a:lnTo>
                    <a:pt x="5345" y="5620"/>
                  </a:lnTo>
                  <a:lnTo>
                    <a:pt x="5335" y="5600"/>
                  </a:lnTo>
                  <a:lnTo>
                    <a:pt x="5335" y="5580"/>
                  </a:lnTo>
                  <a:lnTo>
                    <a:pt x="5345" y="5535"/>
                  </a:lnTo>
                  <a:lnTo>
                    <a:pt x="5380" y="5490"/>
                  </a:lnTo>
                  <a:lnTo>
                    <a:pt x="5420" y="5450"/>
                  </a:lnTo>
                  <a:lnTo>
                    <a:pt x="5325" y="5360"/>
                  </a:lnTo>
                  <a:lnTo>
                    <a:pt x="5395" y="5285"/>
                  </a:lnTo>
                  <a:lnTo>
                    <a:pt x="5650" y="5515"/>
                  </a:lnTo>
                  <a:close/>
                  <a:moveTo>
                    <a:pt x="5470" y="5495"/>
                  </a:moveTo>
                  <a:lnTo>
                    <a:pt x="5450" y="5515"/>
                  </a:lnTo>
                  <a:lnTo>
                    <a:pt x="5440" y="5530"/>
                  </a:lnTo>
                  <a:lnTo>
                    <a:pt x="5430" y="5540"/>
                  </a:lnTo>
                  <a:lnTo>
                    <a:pt x="5430" y="5555"/>
                  </a:lnTo>
                  <a:lnTo>
                    <a:pt x="5430" y="5570"/>
                  </a:lnTo>
                  <a:lnTo>
                    <a:pt x="5440" y="5580"/>
                  </a:lnTo>
                  <a:lnTo>
                    <a:pt x="5455" y="5590"/>
                  </a:lnTo>
                  <a:lnTo>
                    <a:pt x="5470" y="5590"/>
                  </a:lnTo>
                  <a:lnTo>
                    <a:pt x="5480" y="5590"/>
                  </a:lnTo>
                  <a:lnTo>
                    <a:pt x="5490" y="5580"/>
                  </a:lnTo>
                  <a:lnTo>
                    <a:pt x="5505" y="5570"/>
                  </a:lnTo>
                  <a:lnTo>
                    <a:pt x="5525" y="5550"/>
                  </a:lnTo>
                  <a:lnTo>
                    <a:pt x="5470" y="5495"/>
                  </a:lnTo>
                  <a:close/>
                  <a:moveTo>
                    <a:pt x="5060" y="5780"/>
                  </a:moveTo>
                  <a:lnTo>
                    <a:pt x="4970" y="5820"/>
                  </a:lnTo>
                  <a:lnTo>
                    <a:pt x="4955" y="5785"/>
                  </a:lnTo>
                  <a:lnTo>
                    <a:pt x="4950" y="5750"/>
                  </a:lnTo>
                  <a:lnTo>
                    <a:pt x="4955" y="5715"/>
                  </a:lnTo>
                  <a:lnTo>
                    <a:pt x="4965" y="5685"/>
                  </a:lnTo>
                  <a:lnTo>
                    <a:pt x="4980" y="5670"/>
                  </a:lnTo>
                  <a:lnTo>
                    <a:pt x="4995" y="5650"/>
                  </a:lnTo>
                  <a:lnTo>
                    <a:pt x="5015" y="5630"/>
                  </a:lnTo>
                  <a:lnTo>
                    <a:pt x="5060" y="5600"/>
                  </a:lnTo>
                  <a:lnTo>
                    <a:pt x="5100" y="5585"/>
                  </a:lnTo>
                  <a:lnTo>
                    <a:pt x="5140" y="5580"/>
                  </a:lnTo>
                  <a:lnTo>
                    <a:pt x="5180" y="5590"/>
                  </a:lnTo>
                  <a:lnTo>
                    <a:pt x="5225" y="5615"/>
                  </a:lnTo>
                  <a:lnTo>
                    <a:pt x="5270" y="5655"/>
                  </a:lnTo>
                  <a:lnTo>
                    <a:pt x="5305" y="5720"/>
                  </a:lnTo>
                  <a:lnTo>
                    <a:pt x="5315" y="5785"/>
                  </a:lnTo>
                  <a:lnTo>
                    <a:pt x="5295" y="5845"/>
                  </a:lnTo>
                  <a:lnTo>
                    <a:pt x="5245" y="5900"/>
                  </a:lnTo>
                  <a:lnTo>
                    <a:pt x="5195" y="5935"/>
                  </a:lnTo>
                  <a:lnTo>
                    <a:pt x="5150" y="5945"/>
                  </a:lnTo>
                  <a:lnTo>
                    <a:pt x="5105" y="5940"/>
                  </a:lnTo>
                  <a:lnTo>
                    <a:pt x="5055" y="5920"/>
                  </a:lnTo>
                  <a:lnTo>
                    <a:pt x="5115" y="5845"/>
                  </a:lnTo>
                  <a:lnTo>
                    <a:pt x="5125" y="5850"/>
                  </a:lnTo>
                  <a:lnTo>
                    <a:pt x="5135" y="5855"/>
                  </a:lnTo>
                  <a:lnTo>
                    <a:pt x="5150" y="5855"/>
                  </a:lnTo>
                  <a:lnTo>
                    <a:pt x="5165" y="5855"/>
                  </a:lnTo>
                  <a:lnTo>
                    <a:pt x="5180" y="5850"/>
                  </a:lnTo>
                  <a:lnTo>
                    <a:pt x="5195" y="5840"/>
                  </a:lnTo>
                  <a:lnTo>
                    <a:pt x="5210" y="5825"/>
                  </a:lnTo>
                  <a:lnTo>
                    <a:pt x="5215" y="5805"/>
                  </a:lnTo>
                  <a:lnTo>
                    <a:pt x="5215" y="5785"/>
                  </a:lnTo>
                  <a:lnTo>
                    <a:pt x="5215" y="5765"/>
                  </a:lnTo>
                  <a:lnTo>
                    <a:pt x="5200" y="5745"/>
                  </a:lnTo>
                  <a:lnTo>
                    <a:pt x="5185" y="5725"/>
                  </a:lnTo>
                  <a:lnTo>
                    <a:pt x="5170" y="5705"/>
                  </a:lnTo>
                  <a:lnTo>
                    <a:pt x="5150" y="5690"/>
                  </a:lnTo>
                  <a:lnTo>
                    <a:pt x="5135" y="5680"/>
                  </a:lnTo>
                  <a:lnTo>
                    <a:pt x="5125" y="5675"/>
                  </a:lnTo>
                  <a:lnTo>
                    <a:pt x="5105" y="5670"/>
                  </a:lnTo>
                  <a:lnTo>
                    <a:pt x="5090" y="5675"/>
                  </a:lnTo>
                  <a:lnTo>
                    <a:pt x="5070" y="5685"/>
                  </a:lnTo>
                  <a:lnTo>
                    <a:pt x="5060" y="5700"/>
                  </a:lnTo>
                  <a:lnTo>
                    <a:pt x="5050" y="5715"/>
                  </a:lnTo>
                  <a:lnTo>
                    <a:pt x="5045" y="5730"/>
                  </a:lnTo>
                  <a:lnTo>
                    <a:pt x="5050" y="5745"/>
                  </a:lnTo>
                  <a:lnTo>
                    <a:pt x="5050" y="5765"/>
                  </a:lnTo>
                  <a:lnTo>
                    <a:pt x="5060" y="5780"/>
                  </a:lnTo>
                  <a:close/>
                  <a:moveTo>
                    <a:pt x="4740" y="6215"/>
                  </a:moveTo>
                  <a:lnTo>
                    <a:pt x="4570" y="5920"/>
                  </a:lnTo>
                  <a:lnTo>
                    <a:pt x="4655" y="5870"/>
                  </a:lnTo>
                  <a:lnTo>
                    <a:pt x="4750" y="6035"/>
                  </a:lnTo>
                  <a:lnTo>
                    <a:pt x="4765" y="5805"/>
                  </a:lnTo>
                  <a:lnTo>
                    <a:pt x="4855" y="5755"/>
                  </a:lnTo>
                  <a:lnTo>
                    <a:pt x="5025" y="6055"/>
                  </a:lnTo>
                  <a:lnTo>
                    <a:pt x="4940" y="6105"/>
                  </a:lnTo>
                  <a:lnTo>
                    <a:pt x="4845" y="5940"/>
                  </a:lnTo>
                  <a:lnTo>
                    <a:pt x="4825" y="6170"/>
                  </a:lnTo>
                  <a:lnTo>
                    <a:pt x="4740" y="6215"/>
                  </a:lnTo>
                  <a:close/>
                  <a:moveTo>
                    <a:pt x="4670" y="6250"/>
                  </a:moveTo>
                  <a:lnTo>
                    <a:pt x="4375" y="6385"/>
                  </a:lnTo>
                  <a:lnTo>
                    <a:pt x="4340" y="6310"/>
                  </a:lnTo>
                  <a:lnTo>
                    <a:pt x="4440" y="6265"/>
                  </a:lnTo>
                  <a:lnTo>
                    <a:pt x="4330" y="6030"/>
                  </a:lnTo>
                  <a:lnTo>
                    <a:pt x="4425" y="5985"/>
                  </a:lnTo>
                  <a:lnTo>
                    <a:pt x="4535" y="6220"/>
                  </a:lnTo>
                  <a:lnTo>
                    <a:pt x="4635" y="6175"/>
                  </a:lnTo>
                  <a:lnTo>
                    <a:pt x="4670" y="6250"/>
                  </a:lnTo>
                  <a:close/>
                  <a:moveTo>
                    <a:pt x="4285" y="6410"/>
                  </a:moveTo>
                  <a:lnTo>
                    <a:pt x="4015" y="6495"/>
                  </a:lnTo>
                  <a:lnTo>
                    <a:pt x="3990" y="6425"/>
                  </a:lnTo>
                  <a:lnTo>
                    <a:pt x="4165" y="6375"/>
                  </a:lnTo>
                  <a:lnTo>
                    <a:pt x="4145" y="6320"/>
                  </a:lnTo>
                  <a:lnTo>
                    <a:pt x="3990" y="6370"/>
                  </a:lnTo>
                  <a:lnTo>
                    <a:pt x="3970" y="6300"/>
                  </a:lnTo>
                  <a:lnTo>
                    <a:pt x="4125" y="6255"/>
                  </a:lnTo>
                  <a:lnTo>
                    <a:pt x="4105" y="6190"/>
                  </a:lnTo>
                  <a:lnTo>
                    <a:pt x="3930" y="6245"/>
                  </a:lnTo>
                  <a:lnTo>
                    <a:pt x="3910" y="6170"/>
                  </a:lnTo>
                  <a:lnTo>
                    <a:pt x="4185" y="6085"/>
                  </a:lnTo>
                  <a:lnTo>
                    <a:pt x="4285" y="6410"/>
                  </a:lnTo>
                  <a:close/>
                  <a:moveTo>
                    <a:pt x="3935" y="6510"/>
                  </a:moveTo>
                  <a:lnTo>
                    <a:pt x="3615" y="6565"/>
                  </a:lnTo>
                  <a:lnTo>
                    <a:pt x="3600" y="6480"/>
                  </a:lnTo>
                  <a:lnTo>
                    <a:pt x="3705" y="6465"/>
                  </a:lnTo>
                  <a:lnTo>
                    <a:pt x="3660" y="6210"/>
                  </a:lnTo>
                  <a:lnTo>
                    <a:pt x="3765" y="6190"/>
                  </a:lnTo>
                  <a:lnTo>
                    <a:pt x="3810" y="6445"/>
                  </a:lnTo>
                  <a:lnTo>
                    <a:pt x="3920" y="6425"/>
                  </a:lnTo>
                  <a:lnTo>
                    <a:pt x="3935" y="6510"/>
                  </a:lnTo>
                  <a:close/>
                </a:path>
              </a:pathLst>
            </a:custGeom>
            <a:solidFill>
              <a:srgbClr val="66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742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6802</TotalTime>
  <Words>838</Words>
  <Application>Microsoft Office PowerPoint</Application>
  <PresentationFormat>Экран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Презентация PowerPoint</vt:lpstr>
      <vt:lpstr>Научно-исследовательская лаборатория  Прогрессивных методов формообразования в заготовительно-штамповочном производстве</vt:lpstr>
      <vt:lpstr>Презентация PowerPoint</vt:lpstr>
      <vt:lpstr>Презентация PowerPoint</vt:lpstr>
      <vt:lpstr>Экспериментальная оснастка для процесса ПТФ</vt:lpstr>
      <vt:lpstr>Установка УПТФ-0,15  на базе испытательного пресса ИП-1250М-авто</vt:lpstr>
      <vt:lpstr>Комплекс для нанесения и удаления антисварочного покрытия Dubuit Expression 900</vt:lpstr>
      <vt:lpstr>Камера для сварки в среде аргона Jacomex G(BOX)-T2-FF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Модельная деталь «Жёсткость 2»</vt:lpstr>
      <vt:lpstr>Презентация PowerPoint</vt:lpstr>
      <vt:lpstr>Презентация PowerPoint</vt:lpstr>
      <vt:lpstr>Презентация PowerPoint</vt:lpstr>
      <vt:lpstr>Пневмотермическая формовка трёхслойных панелей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Илья Владимирович Колмогорцев</cp:lastModifiedBy>
  <cp:revision>259</cp:revision>
  <dcterms:created xsi:type="dcterms:W3CDTF">2011-03-30T03:22:30Z</dcterms:created>
  <dcterms:modified xsi:type="dcterms:W3CDTF">2013-05-14T04:09:47Z</dcterms:modified>
</cp:coreProperties>
</file>