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4E25E-0A89-4F09-808F-CFCD6D49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874549-A289-4D89-94F6-785F3B5A8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2B9AB0-B1DE-46B1-B837-A9237E58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356374-09CA-4796-AB99-2036731C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8A63F7-DD10-4027-B151-DCB8F067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C0074D-EBED-4C18-9F8F-F15EC442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4AA55E-BFB7-4337-B000-F9EA809F7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F71321-1B91-4B57-8AA4-F6364951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5F89E7-CF80-4A9A-AD58-F89E6A64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22FAC3-E14A-45A9-9421-06A6E931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0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F3BE799-C2CA-41A7-9E9C-2F56C37C0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FB303E9-60DD-4210-9FFA-4E606AC51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A5ADDA-CA18-4FDF-84BB-3003BFDF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71FA19-0BC5-4288-97FB-9A4CAB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7E786B-A001-4F63-B7E3-F7315F69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FEDD59-DC43-46A0-85EA-838F24C0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427B7A-ABD0-4B67-B372-73A3D47B4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4A140A-2FC7-4925-B03C-2E74DF51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032657-CF45-45B2-A09A-5E3072DF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70B94-031A-4E03-BD3D-D6F1CE9F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8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9048E2-919F-48BA-A97F-559D3F65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EA41D9-58D9-43B8-975C-3987D4732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DF53A5-FD61-487C-99A7-B60E2FED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9B6092-755F-4EBA-86C6-321CD6FD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E0DFEA-2EA1-4BB3-97E9-96189760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5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9DB5B0-C8DA-40B9-8BE2-6B96E8ED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F18636-A26E-47D0-989F-6F6FA0A91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62863C-D3C2-413C-A0D3-ECE76092C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1DEA4-3BDB-4612-8887-B4395252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020A7E-5CD6-47FD-BCFB-3E8060B1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D0A6ED-A8E4-44A7-A8F4-25AD1612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5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B1723-57E8-4D9A-A970-CEDEAE9A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6ADE0B-C8DC-41D2-932B-399EF0AD1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308918-2DB3-4334-A849-BF15F6937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E3510A2-EC4B-4B83-A521-FF9DFAB82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C136F4D-2F8B-4810-A546-D427D71CB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3E880D-0D5D-49AC-A3F3-EED971AE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28AD192-9D20-4112-A087-E632B6D1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A66FAB5-BDE7-4163-83F4-29549AAA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362177-E8D1-491C-96D0-2D92315B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FDB6EF7-16DE-4728-82D7-F79C92F8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7AB84D4-C52C-40CB-B01B-1CC0C667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B4F62B-E3DC-4570-B3BC-0680D75D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057600-873A-4445-BDA0-1D5934D9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DB03E2-03F5-4654-AD03-7F555B47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FBEB19F-A893-4472-AD05-959DECFD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1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D9246E-94B5-4C5E-8563-20C4FA06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40679A-E6FC-43B6-8ED2-5BC3E683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0B5FA5-50D4-4060-9895-EB33DB9E1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8C9FED-96B8-48EF-923B-84C90293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4D1245-8EEC-4533-A851-47719F39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B768B0-AD1A-4DEF-87DD-5D097FC2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CAEA01-DAB1-4C1F-8BBD-6DD2B737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75422A7-D6E4-4089-98F8-4E24D7A9B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63A287-8E2C-4D94-8B37-3AD0B910E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07BF83-C19E-4A33-90A2-237A8C12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D52B5C-7C74-4D7F-993E-95EEFA3A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63FCF1-DD30-4053-B51D-A14E36D6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8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30E932-032D-4C92-A6A3-8EB93CD7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22CBDC-408E-49B2-BA39-FA0FB6B7C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80DD3C-C954-4FCD-BE11-E3195BFC0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4961-E0B0-4616-B28D-BF1C0952648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FC8A6B-554B-4B11-96FF-29E8A0479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2F4EF9-7B9B-46A5-AB9D-69F6B3840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736A-9469-4544-B254-322716C9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5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ho.msk.ru/blog/echomsk/2972500-ech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Хештег &quot;нетвойне&quot; это ловушка. Как работают инструменты управления толпой">
            <a:extLst>
              <a:ext uri="{FF2B5EF4-FFF2-40B4-BE49-F238E27FC236}">
                <a16:creationId xmlns:a16="http://schemas.microsoft.com/office/drawing/2014/main" xmlns="" id="{1CF01FD7-404E-4B23-AEC5-BE89F863A4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14422" r="48009" b="14673"/>
          <a:stretch/>
        </p:blipFill>
        <p:spPr bwMode="auto">
          <a:xfrm>
            <a:off x="984377" y="2481942"/>
            <a:ext cx="3326368" cy="32096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11AB4C-7C81-4945-9DD5-58AC33F4B552}"/>
              </a:ext>
            </a:extLst>
          </p:cNvPr>
          <p:cNvSpPr txBox="1"/>
          <p:nvPr/>
        </p:nvSpPr>
        <p:spPr>
          <a:xfrm>
            <a:off x="186614" y="632051"/>
            <a:ext cx="10832840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Хештег "</a:t>
            </a:r>
            <a:r>
              <a:rPr lang="ru-RU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нетвойне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</a:p>
          <a:p>
            <a:pPr algn="r">
              <a:spcAft>
                <a:spcPts val="800"/>
              </a:spcAft>
            </a:pPr>
            <a:r>
              <a:rPr lang="ru-RU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</a:t>
            </a:r>
          </a:p>
          <a:p>
            <a:pPr algn="r">
              <a:spcAft>
                <a:spcPts val="800"/>
              </a:spcAft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ЛОВУШКА! </a:t>
            </a:r>
          </a:p>
        </p:txBody>
      </p:sp>
    </p:spTree>
    <p:extLst>
      <p:ext uri="{BB962C8B-B14F-4D97-AF65-F5344CB8AC3E}">
        <p14:creationId xmlns:p14="http://schemas.microsoft.com/office/powerpoint/2010/main" val="317462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8E9C59-8CC3-42F8-B9FA-81AAEF3BF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1" y="1211184"/>
            <a:ext cx="4748052" cy="40266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E85E37-1015-4AE3-9F89-60A7DA304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81" y="513539"/>
            <a:ext cx="6223604" cy="48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3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E8BE44-67B0-40A2-ADB4-60F9E26B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280" y="3125689"/>
            <a:ext cx="3410361" cy="33166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E52D18-CB03-425A-9AD4-DCA5238B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310" y="2975455"/>
            <a:ext cx="3603048" cy="32128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03B2E3-8E96-40F2-8962-FE66257F5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482" y="2975455"/>
            <a:ext cx="9723963" cy="19813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90F12C-9797-4B22-9ACF-0B55C05B9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927" y="4000600"/>
            <a:ext cx="1182727" cy="1566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519760-AD47-45CA-A99F-9115B732D200}"/>
              </a:ext>
            </a:extLst>
          </p:cNvPr>
          <p:cNvSpPr txBox="1"/>
          <p:nvPr/>
        </p:nvSpPr>
        <p:spPr>
          <a:xfrm>
            <a:off x="769068" y="1895352"/>
            <a:ext cx="107896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Не верите? Просто произнесите вслух обе эти фразы, и вы увидите, в какой из них вы сильны. И скажите,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какой стороне ваше НЕТ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DBBD2BE-CB3B-4AF8-9602-24ECA107A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067" y="355979"/>
            <a:ext cx="10860681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8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E11579-C779-4109-A3CA-F270873520B7}"/>
              </a:ext>
            </a:extLst>
          </p:cNvPr>
          <p:cNvSpPr txBox="1"/>
          <p:nvPr/>
        </p:nvSpPr>
        <p:spPr>
          <a:xfrm>
            <a:off x="1464907" y="551225"/>
            <a:ext cx="9713167" cy="575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работают инструменты управления толпой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чего всё началось</a:t>
            </a:r>
            <a:endParaRPr lang="ru-RU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30 января (за 3 недели до операции на Украине) на «Эхо Москвы» опубликовано 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открытое письмо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 требованием не допустить войны России с Украиной и Западом.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Подписанты – известные своими либеральными и оппозиционными взглядами: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правозащитник - Лев Пономарев (признан иностранным агентом);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актриса Лия Ахеджакова;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экс-министр экономики Андрей Нечаев;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писатель Виктор Шендерович (признан иностранным агентом);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 «Машины времени» - Андрей Макаревич;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 - Лев Шлосберг;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основатель партии «Яблоко» - Григорий Явлинский;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 и публицист - Борис Вишневский и другие.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8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46776C-6E69-42E7-B462-C46322FE31AE}"/>
              </a:ext>
            </a:extLst>
          </p:cNvPr>
          <p:cNvSpPr txBox="1"/>
          <p:nvPr/>
        </p:nvSpPr>
        <p:spPr>
          <a:xfrm>
            <a:off x="849084" y="410547"/>
            <a:ext cx="10319657" cy="608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февраля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Президент России поддержал обращение ДНР и ЛНР о признании их независимыми государствами.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февраля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Путин В.В. объявляет о специальной операция по демилитаризации и денацификации Украины. Которую, кстати,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Википедия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уже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окрестила,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Вторже́ние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Росси́и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Украи́ну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(или война́ России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про́тив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Украины).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 не о том, что это спровоцировано действиями Украины, Европы и США, через своих клоунов Зеленского и Шольца. Речь о возникших, как грибы, по всему интернету черных квадратах 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хештегу "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нетвойне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ещё о петиции, размещённой на частном коммерческом сервере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(точка)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расположенном в штате Делавэр, США - Остановить войну с Украиной!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этой петиции небезызвестный -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 Пономарев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именно тот, что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 в России иностранным агентом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Подписей к петиции уже около миллиона.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Многие, очень многие пользователи, которыми в данный момент управляет неизвестность и страхи, рассылают друг другу ссылки на данную петицию, наверное, в надежде, что так они смогут остановить кровопролитие на Украине. Встречая черные квадраты в аккаунтах медийных личностей, которыми усеян интернет, люди присоединяются и тоже начинают обозначать своё "нет...".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2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BF0941-F618-40F4-9EA0-B4781C33A3DE}"/>
              </a:ext>
            </a:extLst>
          </p:cNvPr>
          <p:cNvSpPr txBox="1"/>
          <p:nvPr/>
        </p:nvSpPr>
        <p:spPr>
          <a:xfrm>
            <a:off x="702906" y="265300"/>
            <a:ext cx="10786188" cy="6298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Бессмысленно задавать вопрос: "Где вы были 8 лет? Почему 8 лет не призывали к миру? Почему не замечали 8 лет Донбасс? Почему не видели детей, которые прячутся от бомбежек в подвалах?".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вопросы задает телевидение медийной интеллигенции, которая опять решила стать совестью нации.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вопросы задают читатели, комментирующие посты тех интеллигентов.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Такими вопросами задаются эксперты, политологи, журналисты, общественники.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Такими вопросами интернет усеян не меньше, а во много раз больше, чем самими квадратами.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эти вопросы не слышат.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войне! </a:t>
            </a:r>
            <a:r>
              <a:rPr lang="ru-RU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ВОЙНЕ?</a:t>
            </a:r>
            <a:endParaRPr lang="ru-RU" sz="1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Дело в том, что очень многие россияне, кого происходящее на Донбассе не задевало лично,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лет не обращали внимание на восток Украины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разным причинам. У кого-то свои личные трагедии, не меньшие по личной значимости, чем та - далекая война. У кого-то дети, дом, работа и на большее сил нет. А кому-то откровенно пофиг. А вот сейчас, когда Россия объявила об операции демилитаризации и денацификации Украины, многие уже четко услышали - война. И вдруг это коснулось личного. Людям стало страшно. Потому что это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 близким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Потому что им сказали - ВОЙНА. 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сказал?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накалял тему войны последние полгода?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(ответ в начале публикации)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0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44FBF6-0912-46C0-9B0E-F2E369EA0F47}"/>
              </a:ext>
            </a:extLst>
          </p:cNvPr>
          <p:cNvSpPr txBox="1"/>
          <p:nvPr/>
        </p:nvSpPr>
        <p:spPr>
          <a:xfrm>
            <a:off x="790113" y="416033"/>
            <a:ext cx="10621226" cy="616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управляют вашими эмоциями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 представьте, что в таком состоянии, в нагнетании страха и неопределенности, человек видит лозунг: "Нет войне". Вы могли бы пройти мимо такого лозунга? Вы разве не против войны? Вы за войну?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сразу видно инструмента политтехнологии, инструмента управления толпой с помощью красных флажков. Инструмента, с помощью которого отвлекают от главного.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состоянии животного страха человек не хочет (а подчас и не может) анализировать. Ему уже без разницы, кто первым крикнул "пожар". В борьбу включается страх и он гонит человека, как зверя... бежать, бежать, бежать. Куда бежать, зачем бежать, что происходит вообще - об этом не думается.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февраля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Президент РФ - Путин В.В. объявляет о 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специальной операция по демилитаризации и денацификации Украины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Демилитариза́ция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отказ от подготовки к войне;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Денацификация — истребление нацистской идеологии, истребление фашизма.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против демилитаризации?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против денацификации?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4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ллюстрация из книги &quot;Боевой Карандаш&quot; 1977 г.">
            <a:extLst>
              <a:ext uri="{FF2B5EF4-FFF2-40B4-BE49-F238E27FC236}">
                <a16:creationId xmlns:a16="http://schemas.microsoft.com/office/drawing/2014/main" xmlns="" id="{67A5F0A7-83F4-4187-854E-BB45665E3F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48" y="332324"/>
            <a:ext cx="7977642" cy="5573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5AE454-0352-42A2-BADF-6D23E2904EFF}"/>
              </a:ext>
            </a:extLst>
          </p:cNvPr>
          <p:cNvSpPr txBox="1"/>
          <p:nvPr/>
        </p:nvSpPr>
        <p:spPr>
          <a:xfrm>
            <a:off x="5766318" y="6025783"/>
            <a:ext cx="5710335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иллюстрация из книги "Боевой Карандаш" 1977 г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6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FBA114-FAB9-4C9F-9429-D447886D1FC2}"/>
              </a:ext>
            </a:extLst>
          </p:cNvPr>
          <p:cNvSpPr txBox="1"/>
          <p:nvPr/>
        </p:nvSpPr>
        <p:spPr>
          <a:xfrm>
            <a:off x="830425" y="557766"/>
            <a:ext cx="10524930" cy="6187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поисках главного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 есть вопрос: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против истребления фашизма?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Я очень сомневаюсь, что среди присутствующих есть те, кто скажет - да, я за фашизм.                   А если вы против фашизма, то 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вы против операции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помощью которой Россия пытается остановить подготовку к войне и разгул фашизма на Украине?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не верите, что шла подготовка к войне, потому что не видели той подготовки?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 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должны были это видеть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Этим занимается разведка, военные. А вы занимались собой, своим домом, своей работой. Своим!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 война? Да, иногда чтобы освободиться или освободить, приходится вступать в битву.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Вы, граждане страны, в которой 9 мая по улицам всех городов гремит Бессмертный полк!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Вы, не верите в силу зла фашизма?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потому, что санкции и курс доллара упадет? И вы реально верите, что сможете на эти доллары купить себе жизнь, когда фашизм придет в ваш дом? Или вы верите, что он до вас не доберется?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Повторюсь, специальная операция по демилитаризации и денацификации Украины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это, операция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которую проводят с целью заставить украинские власти отказаться от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 к войне, а также с целью уничтожения нацизма, из которого вырождается фашизм.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1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887D6C-5190-4925-8DB0-6F85A81D7DDC}"/>
              </a:ext>
            </a:extLst>
          </p:cNvPr>
          <p:cNvSpPr txBox="1"/>
          <p:nvPr/>
        </p:nvSpPr>
        <p:spPr>
          <a:xfrm>
            <a:off x="750555" y="383205"/>
            <a:ext cx="10690889" cy="212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что вы знаете про «Зеленые ленточки»?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Зеленая лента – новый флешмоб.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повязывают зеленые ленточки</a:t>
            </a:r>
          </a:p>
          <a:p>
            <a:pPr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29F0E29-6AC2-49AD-B2EB-1F15291E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78" y="2467978"/>
            <a:ext cx="4963866" cy="3311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CBF488-FB37-4549-B5F5-DB4FDD5100B5}"/>
              </a:ext>
            </a:extLst>
          </p:cNvPr>
          <p:cNvSpPr txBox="1"/>
          <p:nvPr/>
        </p:nvSpPr>
        <p:spPr>
          <a:xfrm>
            <a:off x="6096000" y="1537346"/>
            <a:ext cx="552704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Впервые о зеленых лентах, как символе мира, заговорили в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твиттере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 февраля 2022 года. На самом деле, идея зеленого цвета сегодня - децентрализация протестов и митингов под лозунгом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нетвойне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избежать массовых задержаний. Идею широко растиражировали и уже в начале марта зеленые ленты массово стали появляться в российских городах. Люди покупают атласные ленты и развешивают их на ветках деревьев, на столбах и других объектах городской среды.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Но, молодым людям никто не говорит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используют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контексте событий в Украине! Что это трактовка, связанная с Владимиром Зеленским, как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 протеста и дискредитации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наших военных, осуществляющих специальную операцию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борьбе с нацизмом и фашизмом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16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8AEBE71-4CBF-4A2B-88CD-941EF569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98" y="3786310"/>
            <a:ext cx="4588794" cy="2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2CB4D0-9A87-4A18-86AE-FD059678E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15"/>
          <a:stretch/>
        </p:blipFill>
        <p:spPr>
          <a:xfrm>
            <a:off x="6835805" y="3429000"/>
            <a:ext cx="4657641" cy="32283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9972C6-955B-4149-B977-C5C99D9F2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44" y="2380930"/>
            <a:ext cx="10339712" cy="14509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4D0140-7BE1-4CF6-9E9F-6FDAA4C0A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719" y="444816"/>
            <a:ext cx="3156872" cy="17781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1EE2D9F-9EE0-43C6-A3C5-A75ED1C3A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591" y="444816"/>
            <a:ext cx="7036855" cy="17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43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306</Words>
  <Application>Microsoft Office PowerPoint</Application>
  <PresentationFormat>Произвольный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Матвеев</dc:creator>
  <cp:lastModifiedBy>Федорова Татьяна Алексеевна</cp:lastModifiedBy>
  <cp:revision>31</cp:revision>
  <dcterms:created xsi:type="dcterms:W3CDTF">2022-03-17T04:00:30Z</dcterms:created>
  <dcterms:modified xsi:type="dcterms:W3CDTF">2022-03-21T01:35:10Z</dcterms:modified>
</cp:coreProperties>
</file>