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t>28.03.2012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t>28.03.2012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t>28.03.2012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t>28.03.2012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t>28.03.2012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t>28.03.2012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t>28.03.2012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t>28.03.2012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t>28.03.2012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t>28.03.2012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8DCC1-630B-48DF-8CC0-6D88113E17D3}" type="datetimeFigureOut">
              <a:rPr lang="ru-RU" smtClean="0"/>
              <a:t>28.03.2012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ECE8-9FC3-4956-98DA-294EB39FE0B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8DCC1-630B-48DF-8CC0-6D88113E17D3}" type="datetimeFigureOut">
              <a:rPr lang="ru-RU" smtClean="0"/>
              <a:t>28.03.2012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CECE8-9FC3-4956-98DA-294EB39FE0B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«Название проекта»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ФИО студент, магистр, аспират.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3568" y="105273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«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УМНИК» - 2012</a:t>
            </a:r>
          </a:p>
        </p:txBody>
      </p:sp>
      <p:pic>
        <p:nvPicPr>
          <p:cNvPr id="1026" name="Рисунок 1" descr="фонд рис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548680"/>
            <a:ext cx="6400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Партнеры, заинтересованные организации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Укажите кому потенциально интересен Ваш проект, кто готов оказать поддержку его развитию, кто готов предоставить дополнительные ресурсы (оборудование, финансы, помещение, комплектующие, образцы). При наличии продемонстрируйте имеющиеся намерения в виде письма от организации.</a:t>
            </a:r>
            <a:endParaRPr lang="ru-RU" dirty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20448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Спасибо за внимание!</a:t>
            </a:r>
          </a:p>
          <a:p>
            <a:pPr algn="ctr">
              <a:buNone/>
            </a:pPr>
            <a:r>
              <a:rPr lang="ru-RU" dirty="0" smtClean="0"/>
              <a:t>ФИО </a:t>
            </a:r>
          </a:p>
          <a:p>
            <a:pPr algn="ctr">
              <a:buNone/>
            </a:pPr>
            <a:r>
              <a:rPr lang="ru-RU" dirty="0" smtClean="0"/>
              <a:t>контакты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презентации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Актуальность идеи (проблематика)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Предлагаемое решение (</a:t>
            </a:r>
            <a:r>
              <a:rPr lang="ru-RU" dirty="0" smtClean="0"/>
              <a:t>Конечный продукт)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Обоснование научной новизны проекта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Техническая </a:t>
            </a:r>
            <a:r>
              <a:rPr lang="ru-RU" dirty="0" smtClean="0"/>
              <a:t>значимость (преимущества перед существующими аналогами)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Перспектива </a:t>
            </a:r>
            <a:r>
              <a:rPr lang="ru-RU" dirty="0"/>
              <a:t>коммерциализации результата </a:t>
            </a:r>
            <a:r>
              <a:rPr lang="ru-RU" dirty="0" smtClean="0"/>
              <a:t>НИОКР (Сферы применения и конкретный потребитель)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План реализации проекта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Защита прав на интеллектуальную собственность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Партнеры, заинтересованные организации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Актуальность идеи (проблематика)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Обозначьте наличие и уровень существующей проблемы, на решение которой направлена Ваша идея. </a:t>
            </a:r>
            <a:r>
              <a:rPr lang="ru-RU" dirty="0"/>
              <a:t>Идея, сформулированная в проекте, должна иметь  значение для решения современных проблем и задач как в отдельном регионе, так и в России в целом.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Предлагаемое решение (Конечный продукт)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Дайте информацию по продукту, который Вы будете создавать и реализовывать. Используйте фотографии продукта и/или схемы, поясняющие ключевые инновационные моменты продукта.  Если есть возможность, во время выступления покажите лабораторный образец или макет.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Обоснование научной новизны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</a:t>
            </a:r>
            <a:r>
              <a:rPr lang="ru-RU" dirty="0" smtClean="0"/>
              <a:t>тразите </a:t>
            </a:r>
            <a:r>
              <a:rPr lang="ru-RU" dirty="0"/>
              <a:t>научные исследования, в результате которых возникла идея, а также условия, необходимые для ее </a:t>
            </a:r>
            <a:r>
              <a:rPr lang="ru-RU" dirty="0" smtClean="0"/>
              <a:t>реализации. Поясните, имеете ли Вы доступ </a:t>
            </a:r>
            <a:r>
              <a:rPr lang="ru-RU" dirty="0"/>
              <a:t>к оборудованию для проведения НИОКР, экспериментальную базу для проведения </a:t>
            </a:r>
            <a:r>
              <a:rPr lang="ru-RU" dirty="0" smtClean="0"/>
              <a:t>испытаний.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(схемы, формулы)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7142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Техническая значимость (преимущества перед существующими аналогами)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ru-RU" dirty="0" smtClean="0"/>
              <a:t>Представьте сравнительный анализ Вашего продукта с существующими аналогичными способами решения проблемы, обозначьте Ваши преимущества и недостатки, отметьте  в чем проявляется </a:t>
            </a:r>
            <a:r>
              <a:rPr lang="ru-RU" dirty="0"/>
              <a:t>решающее влияние </a:t>
            </a:r>
            <a:r>
              <a:rPr lang="ru-RU" dirty="0" smtClean="0"/>
              <a:t>Вашей идеи на </a:t>
            </a:r>
            <a:r>
              <a:rPr lang="ru-RU" dirty="0"/>
              <a:t>современную технику и </a:t>
            </a:r>
            <a:r>
              <a:rPr lang="ru-RU" dirty="0" smtClean="0"/>
              <a:t>технологии.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(таблицу)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84976" cy="113813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Перспектива коммерциализации результата НИОКР (Сферы применения и конкретный потребитель)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60848"/>
            <a:ext cx="8507288" cy="3312368"/>
          </a:xfrm>
        </p:spPr>
        <p:txBody>
          <a:bodyPr/>
          <a:lstStyle/>
          <a:p>
            <a:r>
              <a:rPr lang="ru-RU" sz="2800" dirty="0" smtClean="0"/>
              <a:t>Представьте результаты оценки рынка </a:t>
            </a:r>
            <a:r>
              <a:rPr lang="ru-RU" sz="2800" dirty="0"/>
              <a:t>для создаваемого </a:t>
            </a:r>
            <a:r>
              <a:rPr lang="ru-RU" sz="2800" dirty="0" smtClean="0"/>
              <a:t>продукта. Обозначьте потенциального </a:t>
            </a:r>
            <a:r>
              <a:rPr lang="ru-RU" sz="2800" dirty="0"/>
              <a:t>потребителя, </a:t>
            </a:r>
            <a:r>
              <a:rPr lang="ru-RU" sz="2800" dirty="0" smtClean="0"/>
              <a:t>наличие рисков </a:t>
            </a:r>
            <a:r>
              <a:rPr lang="ru-RU" sz="2800" dirty="0"/>
              <a:t>коммерциализации и мер их </a:t>
            </a:r>
            <a:r>
              <a:rPr lang="ru-RU" sz="2800" dirty="0" smtClean="0"/>
              <a:t>снижения, наличие конкурентов, </a:t>
            </a:r>
            <a:r>
              <a:rPr lang="ru-RU" sz="2800" dirty="0" smtClean="0"/>
              <a:t>дайте информацию о ценах на Ваш продукт и на продукцию конкурентов, укажите себестоимость Вашего продукта, объем рынка.</a:t>
            </a:r>
            <a:endParaRPr lang="ru-RU" sz="2800" dirty="0"/>
          </a:p>
          <a:p>
            <a:pPr>
              <a:buNone/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(фото)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 реализации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4569371"/>
          </a:xfrm>
        </p:spPr>
        <p:txBody>
          <a:bodyPr/>
          <a:lstStyle/>
          <a:p>
            <a:r>
              <a:rPr lang="ru-RU" dirty="0" smtClean="0"/>
              <a:t>Представьте </a:t>
            </a:r>
            <a:r>
              <a:rPr lang="ru-RU" dirty="0"/>
              <a:t>план реализации идеи в конечный продукт, т.е. от начальной стадии (идеи) до готового продукта (работоспособной технологии</a:t>
            </a:r>
            <a:r>
              <a:rPr lang="ru-RU" dirty="0" smtClean="0"/>
              <a:t>) </a:t>
            </a:r>
            <a:r>
              <a:rPr lang="ru-RU" dirty="0"/>
              <a:t>с указанием временных и финансовых затрат</a:t>
            </a:r>
            <a:r>
              <a:rPr lang="ru-RU" dirty="0" smtClean="0"/>
              <a:t>. Кратко обозначьте направление использования инвестиций.</a:t>
            </a:r>
            <a:endParaRPr lang="ru-RU" dirty="0"/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 (таблицу)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Защита прав на интеллектуальную собственность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Обозначьте что необходимо защитить в Вашем проекте (патент на  - способ, полезную модель, изобретение, промышленный образец; свидетельство, лицензирование, сертификация). На кого будут оформлены права на ИС. Если есть уже какие либо документы подтверждающие Ваши права на ИС  - приведите на слайде.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381328"/>
            <a:ext cx="8229600" cy="278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При оформлении данного слайда используйте</a:t>
            </a:r>
            <a:r>
              <a:rPr kumimoji="0" lang="ru-RU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иллюстрации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495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«Название проекта»</vt:lpstr>
      <vt:lpstr>Структура презентации</vt:lpstr>
      <vt:lpstr>Актуальность идеи (проблематика) </vt:lpstr>
      <vt:lpstr>Предлагаемое решение (Конечный продукт)</vt:lpstr>
      <vt:lpstr>Обоснование научной новизны проекта</vt:lpstr>
      <vt:lpstr>Техническая значимость (преимущества перед существующими аналогами) </vt:lpstr>
      <vt:lpstr>Перспектива коммерциализации результата НИОКР (Сферы применения и конкретный потребитель) </vt:lpstr>
      <vt:lpstr>План реализации  </vt:lpstr>
      <vt:lpstr>Защита прав на интеллектуальную собственность</vt:lpstr>
      <vt:lpstr>Партнеры, заинтересованные организации </vt:lpstr>
      <vt:lpstr>Слайд 11</vt:lpstr>
    </vt:vector>
  </TitlesOfParts>
  <Company>FASIE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проекта</dc:title>
  <dc:creator>ilushkina</dc:creator>
  <cp:lastModifiedBy>ilushkina</cp:lastModifiedBy>
  <cp:revision>11</cp:revision>
  <dcterms:created xsi:type="dcterms:W3CDTF">2012-03-28T05:25:26Z</dcterms:created>
  <dcterms:modified xsi:type="dcterms:W3CDTF">2012-03-28T06:32:42Z</dcterms:modified>
</cp:coreProperties>
</file>